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4D57-321F-6048-9E37-4A3B094E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58CEA-47FC-4FED-161B-D3CCE9253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3BB5-295F-C0BC-5921-78F23900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5217-BE29-9B67-857D-D705168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898E-3C37-9456-2DF2-04BE5D4B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27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EBE7-C896-36E0-9383-832F674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FDA4F-8826-84B2-343F-09EAD02F3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2BE8-2CBC-8472-E5CE-305B6F36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54DD-57A5-5415-048F-304CE3DD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72F6-D39F-8B2B-F63A-B1D11B91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FF890-5722-4A79-913B-AB9D3BF3B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6FF8B-3B8B-AD25-75C2-22013B8D1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1132D-D483-E180-8BCF-DEA033B9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A372-8DFC-8683-AC80-87C90F77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00A1-F973-DB16-20AA-055B083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5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9A43-2D1B-4DD6-1838-5A3CA351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C9A8-FCC3-B90B-D15F-5CB0DB7A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4E0A-5612-8EDE-D4D5-7C4C8A1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5CC22-77FB-50E3-58D4-98D5528E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CFE3-AB89-CAD0-1784-A450F95F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7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EA34-2D83-021B-5429-AA343592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F551C-6C72-CEA0-D09A-A6619657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E4B6-9A18-9ABA-CB51-ED3673F2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D5E40-F861-15E6-EBCF-70A22B63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5567-9F81-1241-968E-80DDC70B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78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90EC-03FE-4A3C-07C3-55F93CFD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4BD3-2B3F-9A67-DA3E-EA17D0534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A6C77-BA76-2473-9C05-E71ACEDF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E6F05-7916-AA0B-53F3-A00B47DE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B8F4-FBF0-94B0-2A8C-DA7CA71C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4BAB4-F165-3DD6-DCCC-55BF102E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0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4204-7A23-9F67-180A-6DE96086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515F-843F-36E5-BF67-CE40DBB8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68AF-EF74-FBC4-5EF7-AAAB97E7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54F69-369B-D7D4-C903-167D507BC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E609D-49F0-A363-8601-226BA8AD2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75576-5E7D-5AE7-B9F1-3588FD93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6C47E-800D-3CEA-348C-CCEADF0A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B6BC7-AD81-460E-DCCF-C36DD2F0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B27F-3453-C8B8-83C8-9F2B7AD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B7069-4FDB-D8F8-2FE5-2CE9AD1E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6184D-F363-CA65-4A5A-75FDA659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87488-67BD-9B08-45C9-FDB9C259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77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79F22-7978-6BD5-06C8-68A680D4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7ED77-1155-204D-A331-9021367B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CE9B2-15D9-54E4-4E8E-83650D7E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6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4711-16E2-14DF-707D-01934521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57D8-BAD5-29B3-280B-85C1C7A6B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4964-D7C3-32ED-215C-1B4AAEBA2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5FC72-B080-A9D7-6408-1C00A11C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97573-C72E-8904-E4D2-D2B62661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43315-805E-AE17-87BE-6D75BAA7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25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C37E-DC50-6374-20E4-41779F0F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6EE1A-27F9-DBFA-4BA0-A99A7D415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451B6-A724-1F1B-9EC4-C0F49E4A5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7D8AA-2DF9-C315-ADA4-C60AA932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F6DD3-0F8F-9977-8C66-BC7A1DC3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AFBB-7CBC-A54C-4B15-F364401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8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4067C-E4C9-A0A5-A11B-083B8708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BC84-493B-26D9-77E7-F1F8E26E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2CDF-8EEC-F788-C0FE-84699FF83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1D13-439E-4048-AF3E-2939A5DC59A5}" type="datetimeFigureOut">
              <a:rPr lang="cs-CZ" smtClean="0"/>
              <a:t>09.06.2023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6B7D-D149-CD3E-5C36-7A81F6E13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D590-1588-343B-DBB6-A256E90D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30F2-0DC7-4E56-A737-E9B1C5E70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47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ireplace in a room&#10;&#10;Description automatically generated with medium confidence">
            <a:extLst>
              <a:ext uri="{FF2B5EF4-FFF2-40B4-BE49-F238E27FC236}">
                <a16:creationId xmlns:a16="http://schemas.microsoft.com/office/drawing/2014/main" id="{B7F80188-3E3D-E80E-36C0-F751411C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2" y="285899"/>
            <a:ext cx="4685089" cy="6246785"/>
          </a:xfrm>
          <a:prstGeom prst="rect">
            <a:avLst/>
          </a:prstGeom>
        </p:spPr>
      </p:pic>
      <p:pic>
        <p:nvPicPr>
          <p:cNvPr id="9" name="Picture 8" descr="A close-up of a wall&#10;&#10;Description automatically generated with low confidence">
            <a:extLst>
              <a:ext uri="{FF2B5EF4-FFF2-40B4-BE49-F238E27FC236}">
                <a16:creationId xmlns:a16="http://schemas.microsoft.com/office/drawing/2014/main" id="{E9CB0299-3325-5AF4-6A8E-DF08D274C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4968" y="1066747"/>
            <a:ext cx="6246784" cy="46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uilding, limestone, wall, beige&#10;&#10;Description automatically generated">
            <a:extLst>
              <a:ext uri="{FF2B5EF4-FFF2-40B4-BE49-F238E27FC236}">
                <a16:creationId xmlns:a16="http://schemas.microsoft.com/office/drawing/2014/main" id="{F1895BDB-8E4E-35A5-874B-9C1649180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2850" y="992014"/>
            <a:ext cx="6563307" cy="4922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wall&#10;&#10;Description automatically generated with low confidence">
            <a:extLst>
              <a:ext uri="{FF2B5EF4-FFF2-40B4-BE49-F238E27FC236}">
                <a16:creationId xmlns:a16="http://schemas.microsoft.com/office/drawing/2014/main" id="{FB906F6F-D330-146E-F57C-CAFF067E3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1384" y="992013"/>
            <a:ext cx="6563308" cy="492248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5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one wall&#10;&#10;Description automatically generated with low confidence">
            <a:extLst>
              <a:ext uri="{FF2B5EF4-FFF2-40B4-BE49-F238E27FC236}">
                <a16:creationId xmlns:a16="http://schemas.microsoft.com/office/drawing/2014/main" id="{89EFE874-52FB-5CC3-D364-F6304B65F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8343" y="1107882"/>
            <a:ext cx="6461607" cy="4846205"/>
          </a:xfrm>
          <a:prstGeom prst="rect">
            <a:avLst/>
          </a:prstGeom>
        </p:spPr>
      </p:pic>
      <p:pic>
        <p:nvPicPr>
          <p:cNvPr id="6" name="Picture 5" descr="A close-up of a wall&#10;&#10;Description automatically generated with low confidence">
            <a:extLst>
              <a:ext uri="{FF2B5EF4-FFF2-40B4-BE49-F238E27FC236}">
                <a16:creationId xmlns:a16="http://schemas.microsoft.com/office/drawing/2014/main" id="{4A2C72BA-AD7C-1B93-29D2-07C6D67B3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6183" y="1090467"/>
            <a:ext cx="6322292" cy="4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DDB13-78BB-374F-2970-EB884536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31" y="169687"/>
            <a:ext cx="6620695" cy="6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Dvorak, Antonin</dc:creator>
  <cp:lastModifiedBy>Dvorak, Antonin</cp:lastModifiedBy>
  <cp:revision>5</cp:revision>
  <dcterms:created xsi:type="dcterms:W3CDTF">2023-05-31T11:34:25Z</dcterms:created>
  <dcterms:modified xsi:type="dcterms:W3CDTF">2023-06-09T06:58:32Z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0b37f-db72-473e-ae54-fb16df408069_Enabled">
    <vt:lpwstr>true</vt:lpwstr>
  </property>
  <property fmtid="{D5CDD505-2E9C-101B-9397-08002B2CF9AE}" pid="3" name="MSIP_Label_b020b37f-db72-473e-ae54-fb16df408069_SetDate">
    <vt:lpwstr>2023-05-31T11:34:25Z</vt:lpwstr>
  </property>
  <property fmtid="{D5CDD505-2E9C-101B-9397-08002B2CF9AE}" pid="4" name="MSIP_Label_b020b37f-db72-473e-ae54-fb16df408069_Method">
    <vt:lpwstr>Standard</vt:lpwstr>
  </property>
  <property fmtid="{D5CDD505-2E9C-101B-9397-08002B2CF9AE}" pid="5" name="MSIP_Label_b020b37f-db72-473e-ae54-fb16df408069_Name">
    <vt:lpwstr>General</vt:lpwstr>
  </property>
  <property fmtid="{D5CDD505-2E9C-101B-9397-08002B2CF9AE}" pid="6" name="MSIP_Label_b020b37f-db72-473e-ae54-fb16df408069_SiteId">
    <vt:lpwstr>705d07a3-2eea-4f3b-ab59-65ca29abeb26</vt:lpwstr>
  </property>
  <property fmtid="{D5CDD505-2E9C-101B-9397-08002B2CF9AE}" pid="7" name="MSIP_Label_b020b37f-db72-473e-ae54-fb16df408069_ActionId">
    <vt:lpwstr>a11e1cdd-1f29-4fa8-8f1e-c65f852fb65d</vt:lpwstr>
  </property>
  <property fmtid="{D5CDD505-2E9C-101B-9397-08002B2CF9AE}" pid="8" name="MSIP_Label_b020b37f-db72-473e-ae54-fb16df408069_ContentBits">
    <vt:lpwstr>0</vt:lpwstr>
  </property>
</Properties>
</file>