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A79E-56CB-495B-A228-5F6502B43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0F39D-164C-4658-9CEE-9BFD015D8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895B4-2CDB-4D39-8428-6C30200B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32294-D6E8-4EEB-A067-39E341B5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395C0-5DFA-4E8E-B3AE-676D1811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A234-DC79-4D6B-B7BA-00937DE2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352B6-2B05-4ACF-8F7D-5B30C304F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C25-154F-46F9-9C65-E33CDCC0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C4AF6-D911-4DA3-A27D-B7AEB00F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498FB-D8AD-48AA-A980-E41CFD19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B693E-980C-4CAE-ABC0-5418BCD21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6C62A-1AD0-4DD9-ACAE-A45E0CAF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D4EBC-3FDF-4EF6-BF5A-C81043DE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0CE0-6497-45FA-A790-7A018715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4574-E6F1-49D4-8563-30BC8425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3E96-13F5-4115-9F75-C4C88B7E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B93B-C430-4A1F-8B3A-1B37021C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2AB5-9BDE-409F-BC74-68338FD5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CE096-CC57-4EDD-8C57-9FCDB9A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29EB3-0185-4E2B-9734-F223E538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FDCE-7D7A-4D0A-BF67-8AE82EC6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458E6-FE6D-4911-BA4C-07E595A1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F88E-A64A-4CCE-9999-ABE54D79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DA11-905B-423E-BE68-D65C9851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527C-0C77-4E6C-B035-F386528A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E54A-A102-497B-BA53-D915CC8E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3EBFC-214C-4F7F-8A0B-93A0A9609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9852E-3ACB-4826-9AD6-ACB4C2914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A4BFB-7813-4880-9041-A2B246D4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D956-B1A6-48D7-AD8A-AE26103E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289EB-D7AF-4FD0-99FF-640256D9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7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08D7-11CA-44DD-8C06-126718BB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CBE00-2031-4A96-A1AE-F0B432D42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1DBF9-E50A-466E-893D-07228E306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B6254-AFFB-4487-9B0D-2DAE29A92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8506E-09D5-4367-9DD3-7E8016A48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67F42-BDEC-4A5A-B748-47D98E87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552C0-13A6-4B22-BF07-2D787A8A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86AA7-F92B-4EA2-A251-3DE98DF6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8662-D728-4FD1-AC4B-83B14E9B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29E63-1213-4428-9644-21BCE9CF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380A9-FF0D-48B7-8EEF-0FA4A5F0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07276-CBC6-418E-8E19-726D69ED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865B4-133D-45CC-9C50-65464156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80DA-30F5-4FEE-9308-609A0777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403F-00A6-40F4-A5F2-77AB8D4C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8AFD-B37A-417B-867D-A5037AF2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D11A1-3170-49B7-AE1E-B8C300DDC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3C4BE-5E98-4348-9F4E-0FC4A2A78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E62D-A135-4112-95FA-3F68C17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4D8FC-73E7-4EB8-ADC4-BFE4DB07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CCAB6-C8DB-4515-BD8C-AFD00218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9CF4-6EE6-4E85-9C3F-5DE1A554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6B5DA-CD7C-4326-ABEE-0296FD888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92E35-F18F-467C-A750-B193ECEA9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2B645-BCBF-4DC3-819E-4CEEFF7D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11A0F-FF30-48B7-850A-4B6C6E7B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8441C-5C72-4E57-B090-D001097D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9B22F-18F8-414C-8DED-7B5B5CB5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3AA88-3D0A-4701-A761-A76E8DEFE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02BEA-F38A-4222-85BB-B8DD6B8C8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EF4F-C693-4D25-B6F1-D94BDF3EC99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6328-E3C7-4B78-B2D5-A1470587A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E1E19-F791-4E51-AA1A-BD4AD94D3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311AF-305B-47E4-AA37-07954ECE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E67A19-37C0-4BA3-B65A-CA97EA87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5" y="140917"/>
            <a:ext cx="5324542" cy="3600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4A8A5-F407-4297-B589-75E0C6AD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38" y="4182654"/>
            <a:ext cx="5324542" cy="2534429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69A90ED-B867-4250-A878-7C8FB3848488}"/>
              </a:ext>
            </a:extLst>
          </p:cNvPr>
          <p:cNvSpPr/>
          <p:nvPr/>
        </p:nvSpPr>
        <p:spPr>
          <a:xfrm>
            <a:off x="4873690" y="140917"/>
            <a:ext cx="2444620" cy="873236"/>
          </a:xfrm>
          <a:prstGeom prst="wedgeRoundRectCallout">
            <a:avLst>
              <a:gd name="adj1" fmla="val -70139"/>
              <a:gd name="adj2" fmla="val 1563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Voln</a:t>
            </a:r>
            <a:r>
              <a:rPr lang="cs-CZ" dirty="0"/>
              <a:t>ě vložená lednička do otevřené police</a:t>
            </a:r>
            <a:endParaRPr lang="en-US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4B6E0D2-6BE3-4A46-B92C-6841475EBDE9}"/>
              </a:ext>
            </a:extLst>
          </p:cNvPr>
          <p:cNvSpPr/>
          <p:nvPr/>
        </p:nvSpPr>
        <p:spPr>
          <a:xfrm>
            <a:off x="1812607" y="140917"/>
            <a:ext cx="2444620" cy="873236"/>
          </a:xfrm>
          <a:prstGeom prst="wedgeRoundRectCallout">
            <a:avLst>
              <a:gd name="adj1" fmla="val -67759"/>
              <a:gd name="adj2" fmla="val 1020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Voln</a:t>
            </a:r>
            <a:r>
              <a:rPr lang="cs-CZ" dirty="0"/>
              <a:t>ě </a:t>
            </a:r>
            <a:r>
              <a:rPr lang="cs-CZ" dirty="0" err="1"/>
              <a:t>stojicí</a:t>
            </a:r>
            <a:r>
              <a:rPr lang="cs-CZ" dirty="0"/>
              <a:t> gril</a:t>
            </a:r>
          </a:p>
          <a:p>
            <a:pPr algn="ctr"/>
            <a:r>
              <a:rPr lang="cs-CZ" dirty="0"/>
              <a:t>Průměr cca 65cm</a:t>
            </a:r>
            <a:endParaRPr lang="en-US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2D89727-B049-43B4-A920-FAC690453F15}"/>
              </a:ext>
            </a:extLst>
          </p:cNvPr>
          <p:cNvSpPr/>
          <p:nvPr/>
        </p:nvSpPr>
        <p:spPr>
          <a:xfrm>
            <a:off x="6281312" y="1504628"/>
            <a:ext cx="3644084" cy="873236"/>
          </a:xfrm>
          <a:prstGeom prst="wedgeRoundRectCallout">
            <a:avLst>
              <a:gd name="adj1" fmla="val -84761"/>
              <a:gd name="adj2" fmla="val 125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Tahle strana je přisazená ke zdi, za </a:t>
            </a:r>
            <a:r>
              <a:rPr lang="cs-CZ" dirty="0" err="1"/>
              <a:t>dvířkama</a:t>
            </a:r>
            <a:r>
              <a:rPr lang="cs-CZ" dirty="0"/>
              <a:t> je voda (kohoutek) a zásuvka</a:t>
            </a:r>
            <a:endParaRPr lang="en-US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12BAB0C-A422-4B7F-BF7A-02E3842C8402}"/>
              </a:ext>
            </a:extLst>
          </p:cNvPr>
          <p:cNvSpPr/>
          <p:nvPr/>
        </p:nvSpPr>
        <p:spPr>
          <a:xfrm>
            <a:off x="6095999" y="3429000"/>
            <a:ext cx="5324541" cy="1626890"/>
          </a:xfrm>
          <a:prstGeom prst="wedgeRoundRectCallout">
            <a:avLst>
              <a:gd name="adj1" fmla="val -88508"/>
              <a:gd name="adj2" fmla="val 703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Deska – nějaký umělý kámen</a:t>
            </a:r>
          </a:p>
          <a:p>
            <a:pPr algn="ctr"/>
            <a:r>
              <a:rPr lang="cs-CZ" dirty="0"/>
              <a:t>Délka cca 130-150cm</a:t>
            </a:r>
          </a:p>
          <a:p>
            <a:pPr algn="ctr"/>
            <a:r>
              <a:rPr lang="cs-CZ" dirty="0"/>
              <a:t>Hloubka cca 65-70cm</a:t>
            </a:r>
          </a:p>
          <a:p>
            <a:pPr algn="ctr"/>
            <a:r>
              <a:rPr lang="cs-CZ" dirty="0"/>
              <a:t>V levé straně obloukový výřez pro gril</a:t>
            </a:r>
          </a:p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7BD888-A08F-4200-82DA-4ED9F4C64AA4}"/>
              </a:ext>
            </a:extLst>
          </p:cNvPr>
          <p:cNvSpPr/>
          <p:nvPr/>
        </p:nvSpPr>
        <p:spPr>
          <a:xfrm>
            <a:off x="7847214" y="241069"/>
            <a:ext cx="3424843" cy="8732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Materiál: dřevo co vydrží venku</a:t>
            </a:r>
          </a:p>
          <a:p>
            <a:pPr algn="ctr"/>
            <a:r>
              <a:rPr lang="cs-CZ" dirty="0"/>
              <a:t>(…akát, sibiřský modřín?)</a:t>
            </a:r>
          </a:p>
        </p:txBody>
      </p:sp>
    </p:spTree>
    <p:extLst>
      <p:ext uri="{BB962C8B-B14F-4D97-AF65-F5344CB8AC3E}">
        <p14:creationId xmlns:p14="http://schemas.microsoft.com/office/powerpoint/2010/main" val="266497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F6F657-C820-43E0-B3AF-48D31361642F}"/>
              </a:ext>
            </a:extLst>
          </p:cNvPr>
          <p:cNvSpPr/>
          <p:nvPr/>
        </p:nvSpPr>
        <p:spPr>
          <a:xfrm>
            <a:off x="182881" y="133004"/>
            <a:ext cx="2310938" cy="8732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 </a:t>
            </a:r>
            <a:r>
              <a:rPr lang="en-US"/>
              <a:t>i</a:t>
            </a:r>
            <a:r>
              <a:rPr lang="cs-CZ"/>
              <a:t>deje</a:t>
            </a:r>
            <a:r>
              <a:rPr lang="cs-CZ" dirty="0"/>
              <a:t> z internetu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B53D6-9664-4A75-9F25-C18E1FA3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76" y="85758"/>
            <a:ext cx="2887676" cy="315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DAC2C-01E3-4B37-8458-2B2350A6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743" y="133004"/>
            <a:ext cx="4696834" cy="3473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49CCC-5C4F-4FBA-93FB-D7F4268B2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92" y="3523764"/>
            <a:ext cx="4498215" cy="2998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32603-7C90-48BD-9FA7-3828DD3B9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180" y="3858043"/>
            <a:ext cx="4297024" cy="28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1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65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Jindřich Buček</dc:creator>
  <cp:lastModifiedBy>Jindřich Buček</cp:lastModifiedBy>
  <cp:revision>4</cp:revision>
  <dcterms:created xsi:type="dcterms:W3CDTF">2022-06-08T19:09:48Z</dcterms:created>
  <dcterms:modified xsi:type="dcterms:W3CDTF">2022-06-08T19:38:12Z</dcterms:modified>
</cp:coreProperties>
</file>