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A3A2-0DC2-4130-9865-88068C3FBED6}" type="datetimeFigureOut">
              <a:rPr lang="cs-CZ" smtClean="0"/>
              <a:pPr/>
              <a:t>25.09.2022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CC99-EF04-4187-BF40-6DD782679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A3A2-0DC2-4130-9865-88068C3FBED6}" type="datetimeFigureOut">
              <a:rPr lang="cs-CZ" smtClean="0"/>
              <a:pPr/>
              <a:t>25.09.2022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CC99-EF04-4187-BF40-6DD782679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A3A2-0DC2-4130-9865-88068C3FBED6}" type="datetimeFigureOut">
              <a:rPr lang="cs-CZ" smtClean="0"/>
              <a:pPr/>
              <a:t>25.09.2022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CC99-EF04-4187-BF40-6DD782679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A3A2-0DC2-4130-9865-88068C3FBED6}" type="datetimeFigureOut">
              <a:rPr lang="cs-CZ" smtClean="0"/>
              <a:pPr/>
              <a:t>25.09.2022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CC99-EF04-4187-BF40-6DD782679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A3A2-0DC2-4130-9865-88068C3FBED6}" type="datetimeFigureOut">
              <a:rPr lang="cs-CZ" smtClean="0"/>
              <a:pPr/>
              <a:t>25.09.2022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CC99-EF04-4187-BF40-6DD782679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A3A2-0DC2-4130-9865-88068C3FBED6}" type="datetimeFigureOut">
              <a:rPr lang="cs-CZ" smtClean="0"/>
              <a:pPr/>
              <a:t>25.09.2022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CC99-EF04-4187-BF40-6DD782679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A3A2-0DC2-4130-9865-88068C3FBED6}" type="datetimeFigureOut">
              <a:rPr lang="cs-CZ" smtClean="0"/>
              <a:pPr/>
              <a:t>25.09.2022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CC99-EF04-4187-BF40-6DD782679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A3A2-0DC2-4130-9865-88068C3FBED6}" type="datetimeFigureOut">
              <a:rPr lang="cs-CZ" smtClean="0"/>
              <a:pPr/>
              <a:t>25.09.2022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CC99-EF04-4187-BF40-6DD782679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A3A2-0DC2-4130-9865-88068C3FBED6}" type="datetimeFigureOut">
              <a:rPr lang="cs-CZ" smtClean="0"/>
              <a:pPr/>
              <a:t>25.09.2022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CC99-EF04-4187-BF40-6DD782679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A3A2-0DC2-4130-9865-88068C3FBED6}" type="datetimeFigureOut">
              <a:rPr lang="cs-CZ" smtClean="0"/>
              <a:pPr/>
              <a:t>25.09.2022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CC99-EF04-4187-BF40-6DD782679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A3A2-0DC2-4130-9865-88068C3FBED6}" type="datetimeFigureOut">
              <a:rPr lang="cs-CZ" smtClean="0"/>
              <a:pPr/>
              <a:t>25.09.2022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CC99-EF04-4187-BF40-6DD782679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AA3A2-0DC2-4130-9865-88068C3FBED6}" type="datetimeFigureOut">
              <a:rPr lang="cs-CZ" smtClean="0"/>
              <a:pPr/>
              <a:t>25.09.2022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ECC99-EF04-4187-BF40-6DD782679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rychle 11"/>
          <p:cNvSpPr/>
          <p:nvPr/>
        </p:nvSpPr>
        <p:spPr>
          <a:xfrm>
            <a:off x="857224" y="4143380"/>
            <a:ext cx="2214578" cy="1428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Krychle 12"/>
          <p:cNvSpPr/>
          <p:nvPr/>
        </p:nvSpPr>
        <p:spPr>
          <a:xfrm>
            <a:off x="857224" y="3214686"/>
            <a:ext cx="2214578" cy="1428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Krychle 13"/>
          <p:cNvSpPr/>
          <p:nvPr/>
        </p:nvSpPr>
        <p:spPr>
          <a:xfrm>
            <a:off x="857224" y="2357430"/>
            <a:ext cx="2786082" cy="1428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Krychle 14"/>
          <p:cNvSpPr/>
          <p:nvPr/>
        </p:nvSpPr>
        <p:spPr>
          <a:xfrm>
            <a:off x="857224" y="1500174"/>
            <a:ext cx="2786082" cy="1428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Krychle 15"/>
          <p:cNvSpPr/>
          <p:nvPr/>
        </p:nvSpPr>
        <p:spPr>
          <a:xfrm rot="5400000">
            <a:off x="-1643106" y="3857628"/>
            <a:ext cx="4857784" cy="1428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Krychle 16"/>
          <p:cNvSpPr/>
          <p:nvPr/>
        </p:nvSpPr>
        <p:spPr>
          <a:xfrm rot="5400000">
            <a:off x="1142976" y="4357694"/>
            <a:ext cx="3857652" cy="1428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Krychle 17"/>
          <p:cNvSpPr/>
          <p:nvPr/>
        </p:nvSpPr>
        <p:spPr>
          <a:xfrm rot="5400000">
            <a:off x="1285852" y="3857628"/>
            <a:ext cx="4857784" cy="1428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1000100" y="4357694"/>
            <a:ext cx="1857388" cy="20002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Elipsa 19"/>
          <p:cNvSpPr/>
          <p:nvPr/>
        </p:nvSpPr>
        <p:spPr>
          <a:xfrm>
            <a:off x="1428728" y="4857760"/>
            <a:ext cx="100013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>
            <a:off x="1500166" y="4500570"/>
            <a:ext cx="1143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Pračka 60x60</a:t>
            </a:r>
            <a:endParaRPr lang="cs-CZ" sz="12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1428728" y="3857628"/>
            <a:ext cx="1143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Police 60x60</a:t>
            </a:r>
            <a:endParaRPr lang="cs-CZ" sz="12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1428728" y="2928934"/>
            <a:ext cx="1143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Police 60x40</a:t>
            </a:r>
            <a:endParaRPr lang="cs-CZ" sz="12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1428728" y="2080431"/>
            <a:ext cx="1143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Police 90x40</a:t>
            </a:r>
            <a:endParaRPr lang="cs-CZ" sz="1200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1428728" y="1231928"/>
            <a:ext cx="1143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Police 90x40</a:t>
            </a:r>
            <a:endParaRPr lang="cs-CZ" sz="1200" dirty="0"/>
          </a:p>
        </p:txBody>
      </p:sp>
      <p:sp>
        <p:nvSpPr>
          <p:cNvPr id="41" name="TextovéPole 40"/>
          <p:cNvSpPr txBox="1"/>
          <p:nvPr/>
        </p:nvSpPr>
        <p:spPr>
          <a:xfrm rot="16200000">
            <a:off x="1602945" y="4183476"/>
            <a:ext cx="3500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Prostor výška min 165cm, hloubka dle polic</a:t>
            </a:r>
            <a:endParaRPr lang="cs-CZ" sz="1200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714348" y="285728"/>
            <a:ext cx="2000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Komora regál nad pračku</a:t>
            </a:r>
            <a:endParaRPr lang="cs-CZ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Krychle 57"/>
          <p:cNvSpPr/>
          <p:nvPr/>
        </p:nvSpPr>
        <p:spPr>
          <a:xfrm>
            <a:off x="7072330" y="2143116"/>
            <a:ext cx="1571636" cy="142876"/>
          </a:xfrm>
          <a:prstGeom prst="cub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Krychle 58"/>
          <p:cNvSpPr/>
          <p:nvPr/>
        </p:nvSpPr>
        <p:spPr>
          <a:xfrm>
            <a:off x="7072330" y="2857496"/>
            <a:ext cx="1571636" cy="142876"/>
          </a:xfrm>
          <a:prstGeom prst="cub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Krychle 59"/>
          <p:cNvSpPr/>
          <p:nvPr/>
        </p:nvSpPr>
        <p:spPr>
          <a:xfrm>
            <a:off x="7072330" y="4214818"/>
            <a:ext cx="1571636" cy="142876"/>
          </a:xfrm>
          <a:prstGeom prst="cub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Krychle 60"/>
          <p:cNvSpPr/>
          <p:nvPr/>
        </p:nvSpPr>
        <p:spPr>
          <a:xfrm>
            <a:off x="7072330" y="4857760"/>
            <a:ext cx="1571636" cy="142876"/>
          </a:xfrm>
          <a:prstGeom prst="cub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Krychle 56"/>
          <p:cNvSpPr/>
          <p:nvPr/>
        </p:nvSpPr>
        <p:spPr>
          <a:xfrm>
            <a:off x="7072330" y="1357298"/>
            <a:ext cx="1571636" cy="142876"/>
          </a:xfrm>
          <a:prstGeom prst="cub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Krychle 20"/>
          <p:cNvSpPr/>
          <p:nvPr/>
        </p:nvSpPr>
        <p:spPr>
          <a:xfrm rot="5400000">
            <a:off x="6143636" y="3071810"/>
            <a:ext cx="4857784" cy="1428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Krychle 21"/>
          <p:cNvSpPr/>
          <p:nvPr/>
        </p:nvSpPr>
        <p:spPr>
          <a:xfrm rot="5400000">
            <a:off x="4643438" y="3071810"/>
            <a:ext cx="4857784" cy="1428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Krychle 22"/>
          <p:cNvSpPr/>
          <p:nvPr/>
        </p:nvSpPr>
        <p:spPr>
          <a:xfrm>
            <a:off x="7000892" y="642918"/>
            <a:ext cx="1643074" cy="1428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Krychle 23"/>
          <p:cNvSpPr/>
          <p:nvPr/>
        </p:nvSpPr>
        <p:spPr>
          <a:xfrm>
            <a:off x="4786314" y="3571876"/>
            <a:ext cx="3857652" cy="1428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Krychle 24"/>
          <p:cNvSpPr/>
          <p:nvPr/>
        </p:nvSpPr>
        <p:spPr>
          <a:xfrm>
            <a:off x="7000892" y="5429264"/>
            <a:ext cx="1643074" cy="1428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Krychle 26"/>
          <p:cNvSpPr/>
          <p:nvPr/>
        </p:nvSpPr>
        <p:spPr>
          <a:xfrm rot="5400000">
            <a:off x="3857620" y="4500570"/>
            <a:ext cx="2000264" cy="1428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Krychle 27"/>
          <p:cNvSpPr/>
          <p:nvPr/>
        </p:nvSpPr>
        <p:spPr>
          <a:xfrm>
            <a:off x="4786314" y="5429264"/>
            <a:ext cx="3857652" cy="1428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Krychle 28"/>
          <p:cNvSpPr/>
          <p:nvPr/>
        </p:nvSpPr>
        <p:spPr>
          <a:xfrm>
            <a:off x="4929190" y="4214818"/>
            <a:ext cx="2214578" cy="1428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Krychle 29"/>
          <p:cNvSpPr/>
          <p:nvPr/>
        </p:nvSpPr>
        <p:spPr>
          <a:xfrm>
            <a:off x="4929190" y="4857760"/>
            <a:ext cx="2214578" cy="1428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Elipsa 30"/>
          <p:cNvSpPr/>
          <p:nvPr/>
        </p:nvSpPr>
        <p:spPr>
          <a:xfrm>
            <a:off x="7286644" y="3286124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Elipsa 31"/>
          <p:cNvSpPr/>
          <p:nvPr/>
        </p:nvSpPr>
        <p:spPr>
          <a:xfrm>
            <a:off x="7286644" y="3857628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Elipsa 32"/>
          <p:cNvSpPr/>
          <p:nvPr/>
        </p:nvSpPr>
        <p:spPr>
          <a:xfrm>
            <a:off x="6000760" y="3857628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Elipsa 33"/>
          <p:cNvSpPr/>
          <p:nvPr/>
        </p:nvSpPr>
        <p:spPr>
          <a:xfrm>
            <a:off x="6000760" y="4500570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Elipsa 34"/>
          <p:cNvSpPr/>
          <p:nvPr/>
        </p:nvSpPr>
        <p:spPr>
          <a:xfrm>
            <a:off x="6000760" y="5143512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Krychle 41"/>
          <p:cNvSpPr/>
          <p:nvPr/>
        </p:nvSpPr>
        <p:spPr>
          <a:xfrm>
            <a:off x="428596" y="3571876"/>
            <a:ext cx="2786082" cy="1428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Krychle 43"/>
          <p:cNvSpPr/>
          <p:nvPr/>
        </p:nvSpPr>
        <p:spPr>
          <a:xfrm rot="5400000">
            <a:off x="-500098" y="4500570"/>
            <a:ext cx="2000264" cy="1428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Krychle 44"/>
          <p:cNvSpPr/>
          <p:nvPr/>
        </p:nvSpPr>
        <p:spPr>
          <a:xfrm>
            <a:off x="428596" y="5429264"/>
            <a:ext cx="2786082" cy="1428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Krychle 45"/>
          <p:cNvSpPr/>
          <p:nvPr/>
        </p:nvSpPr>
        <p:spPr>
          <a:xfrm>
            <a:off x="571472" y="4214818"/>
            <a:ext cx="2643206" cy="1428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Krychle 46"/>
          <p:cNvSpPr/>
          <p:nvPr/>
        </p:nvSpPr>
        <p:spPr>
          <a:xfrm>
            <a:off x="571472" y="4857760"/>
            <a:ext cx="2643206" cy="1428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Elipsa 49"/>
          <p:cNvSpPr/>
          <p:nvPr/>
        </p:nvSpPr>
        <p:spPr>
          <a:xfrm>
            <a:off x="1785918" y="3857628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Elipsa 50"/>
          <p:cNvSpPr/>
          <p:nvPr/>
        </p:nvSpPr>
        <p:spPr>
          <a:xfrm>
            <a:off x="1785918" y="4500570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Elipsa 51"/>
          <p:cNvSpPr/>
          <p:nvPr/>
        </p:nvSpPr>
        <p:spPr>
          <a:xfrm>
            <a:off x="1785918" y="5143512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Krychle 52"/>
          <p:cNvSpPr/>
          <p:nvPr/>
        </p:nvSpPr>
        <p:spPr>
          <a:xfrm rot="5400000">
            <a:off x="2214546" y="4500570"/>
            <a:ext cx="2000264" cy="1428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TextovéPole 53"/>
          <p:cNvSpPr txBox="1"/>
          <p:nvPr/>
        </p:nvSpPr>
        <p:spPr>
          <a:xfrm>
            <a:off x="500034" y="2786058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Komoda č. 1, 3x šuplík, nožičky</a:t>
            </a:r>
          </a:p>
          <a:p>
            <a:r>
              <a:rPr lang="cs-CZ" dirty="0" smtClean="0"/>
              <a:t>Rozměr v 80 x š 85 x h 48cm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4214810" y="2786058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Komoda č. 2, 3 šuplíky</a:t>
            </a:r>
          </a:p>
          <a:p>
            <a:r>
              <a:rPr lang="cs-CZ" dirty="0" smtClean="0"/>
              <a:t>Rozměr v 80 x š 65 x h 48cm</a:t>
            </a:r>
            <a:endParaRPr lang="cs-CZ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4857752" y="0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Skříňka, 5x police, 2x dvířka</a:t>
            </a:r>
          </a:p>
          <a:p>
            <a:r>
              <a:rPr lang="cs-CZ" dirty="0" smtClean="0"/>
              <a:t>Rozměr v 180 x š 55cm x h 48cm</a:t>
            </a:r>
            <a:endParaRPr lang="cs-CZ" dirty="0"/>
          </a:p>
        </p:txBody>
      </p:sp>
      <p:sp>
        <p:nvSpPr>
          <p:cNvPr id="62" name="Elipsa 61"/>
          <p:cNvSpPr/>
          <p:nvPr/>
        </p:nvSpPr>
        <p:spPr>
          <a:xfrm>
            <a:off x="428596" y="5572140"/>
            <a:ext cx="214314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Elipsa 62"/>
          <p:cNvSpPr/>
          <p:nvPr/>
        </p:nvSpPr>
        <p:spPr>
          <a:xfrm>
            <a:off x="3071802" y="5572140"/>
            <a:ext cx="214314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Elipsa 63"/>
          <p:cNvSpPr/>
          <p:nvPr/>
        </p:nvSpPr>
        <p:spPr>
          <a:xfrm>
            <a:off x="4786314" y="5572140"/>
            <a:ext cx="214314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Elipsa 64"/>
          <p:cNvSpPr/>
          <p:nvPr/>
        </p:nvSpPr>
        <p:spPr>
          <a:xfrm>
            <a:off x="7000892" y="5572140"/>
            <a:ext cx="214314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Elipsa 65"/>
          <p:cNvSpPr/>
          <p:nvPr/>
        </p:nvSpPr>
        <p:spPr>
          <a:xfrm>
            <a:off x="8429652" y="5572140"/>
            <a:ext cx="214314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TextovéPole 66"/>
          <p:cNvSpPr txBox="1"/>
          <p:nvPr/>
        </p:nvSpPr>
        <p:spPr>
          <a:xfrm>
            <a:off x="5643570" y="564357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šíře celkem </a:t>
            </a:r>
            <a:r>
              <a:rPr lang="cs-CZ" dirty="0" err="1" smtClean="0"/>
              <a:t>max</a:t>
            </a:r>
            <a:r>
              <a:rPr lang="cs-CZ" dirty="0" smtClean="0"/>
              <a:t> 120cm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76</Words>
  <Application>Microsoft Office PowerPoint</Application>
  <PresentationFormat>Předvádění na obrazovce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Snímek 1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User</cp:lastModifiedBy>
  <cp:revision>10</cp:revision>
  <dcterms:created xsi:type="dcterms:W3CDTF">2022-09-03T08:32:31Z</dcterms:created>
  <dcterms:modified xsi:type="dcterms:W3CDTF">2022-09-25T18:14:50Z</dcterms:modified>
</cp:coreProperties>
</file>