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0CA546-60EB-40AB-960B-E73FED5C8930}" v="25" dt="2022-08-09T21:14:30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EC Ivan (Dr.Max CZE)" userId="59d03926-1103-46ac-bb96-1d6f741b7646" providerId="ADAL" clId="{F30CA546-60EB-40AB-960B-E73FED5C8930}"/>
    <pc:docChg chg="custSel addSld modSld">
      <pc:chgData name="BARANEC Ivan (Dr.Max CZE)" userId="59d03926-1103-46ac-bb96-1d6f741b7646" providerId="ADAL" clId="{F30CA546-60EB-40AB-960B-E73FED5C8930}" dt="2022-08-09T21:14:37.476" v="129" actId="20577"/>
      <pc:docMkLst>
        <pc:docMk/>
      </pc:docMkLst>
      <pc:sldChg chg="addSp delSp modSp mod setBg">
        <pc:chgData name="BARANEC Ivan (Dr.Max CZE)" userId="59d03926-1103-46ac-bb96-1d6f741b7646" providerId="ADAL" clId="{F30CA546-60EB-40AB-960B-E73FED5C8930}" dt="2022-08-09T21:14:37.476" v="129" actId="20577"/>
        <pc:sldMkLst>
          <pc:docMk/>
          <pc:sldMk cId="907256602" sldId="256"/>
        </pc:sldMkLst>
        <pc:spChg chg="add mod">
          <ac:chgData name="BARANEC Ivan (Dr.Max CZE)" userId="59d03926-1103-46ac-bb96-1d6f741b7646" providerId="ADAL" clId="{F30CA546-60EB-40AB-960B-E73FED5C8930}" dt="2022-08-09T21:10:41.627" v="98" actId="20577"/>
          <ac:spMkLst>
            <pc:docMk/>
            <pc:sldMk cId="907256602" sldId="256"/>
            <ac:spMk id="2" creationId="{AF3E480C-E34F-2224-555F-8E68FC86D31A}"/>
          </ac:spMkLst>
        </pc:spChg>
        <pc:spChg chg="mod">
          <ac:chgData name="BARANEC Ivan (Dr.Max CZE)" userId="59d03926-1103-46ac-bb96-1d6f741b7646" providerId="ADAL" clId="{F30CA546-60EB-40AB-960B-E73FED5C8930}" dt="2022-07-25T21:13:35.836" v="20" actId="164"/>
          <ac:spMkLst>
            <pc:docMk/>
            <pc:sldMk cId="907256602" sldId="256"/>
            <ac:spMk id="4" creationId="{AFA1EFC0-1F6C-48CC-0B03-AA6BE0F8A0DB}"/>
          </ac:spMkLst>
        </pc:spChg>
        <pc:spChg chg="add mod">
          <ac:chgData name="BARANEC Ivan (Dr.Max CZE)" userId="59d03926-1103-46ac-bb96-1d6f741b7646" providerId="ADAL" clId="{F30CA546-60EB-40AB-960B-E73FED5C8930}" dt="2022-07-25T21:13:35.836" v="20" actId="164"/>
          <ac:spMkLst>
            <pc:docMk/>
            <pc:sldMk cId="907256602" sldId="256"/>
            <ac:spMk id="11" creationId="{60DD4999-1AD8-FF90-1883-2A937D6A7415}"/>
          </ac:spMkLst>
        </pc:spChg>
        <pc:spChg chg="mod topLvl">
          <ac:chgData name="BARANEC Ivan (Dr.Max CZE)" userId="59d03926-1103-46ac-bb96-1d6f741b7646" providerId="ADAL" clId="{F30CA546-60EB-40AB-960B-E73FED5C8930}" dt="2022-07-25T21:16:47.708" v="36" actId="2085"/>
          <ac:spMkLst>
            <pc:docMk/>
            <pc:sldMk cId="907256602" sldId="256"/>
            <ac:spMk id="14" creationId="{480A546C-CF31-D799-412B-E0CAB07EAAB3}"/>
          </ac:spMkLst>
        </pc:spChg>
        <pc:spChg chg="mod topLvl">
          <ac:chgData name="BARANEC Ivan (Dr.Max CZE)" userId="59d03926-1103-46ac-bb96-1d6f741b7646" providerId="ADAL" clId="{F30CA546-60EB-40AB-960B-E73FED5C8930}" dt="2022-07-25T21:15:39.060" v="27" actId="165"/>
          <ac:spMkLst>
            <pc:docMk/>
            <pc:sldMk cId="907256602" sldId="256"/>
            <ac:spMk id="17" creationId="{A5DF698A-ADF1-75A0-ADBE-3F8766ED1265}"/>
          </ac:spMkLst>
        </pc:spChg>
        <pc:spChg chg="mod topLvl">
          <ac:chgData name="BARANEC Ivan (Dr.Max CZE)" userId="59d03926-1103-46ac-bb96-1d6f741b7646" providerId="ADAL" clId="{F30CA546-60EB-40AB-960B-E73FED5C8930}" dt="2022-07-25T21:15:48.796" v="33" actId="20577"/>
          <ac:spMkLst>
            <pc:docMk/>
            <pc:sldMk cId="907256602" sldId="256"/>
            <ac:spMk id="18" creationId="{28115C1B-F95A-C513-A701-C95D7A524F3A}"/>
          </ac:spMkLst>
        </pc:spChg>
        <pc:spChg chg="mod topLvl">
          <ac:chgData name="BARANEC Ivan (Dr.Max CZE)" userId="59d03926-1103-46ac-bb96-1d6f741b7646" providerId="ADAL" clId="{F30CA546-60EB-40AB-960B-E73FED5C8930}" dt="2022-07-25T21:16:00.974" v="34" actId="1076"/>
          <ac:spMkLst>
            <pc:docMk/>
            <pc:sldMk cId="907256602" sldId="256"/>
            <ac:spMk id="19" creationId="{3E4C0B20-2525-5BE5-E037-8AC22A7F8837}"/>
          </ac:spMkLst>
        </pc:spChg>
        <pc:spChg chg="add mod">
          <ac:chgData name="BARANEC Ivan (Dr.Max CZE)" userId="59d03926-1103-46ac-bb96-1d6f741b7646" providerId="ADAL" clId="{F30CA546-60EB-40AB-960B-E73FED5C8930}" dt="2022-08-09T21:12:14.530" v="107" actId="1076"/>
          <ac:spMkLst>
            <pc:docMk/>
            <pc:sldMk cId="907256602" sldId="256"/>
            <ac:spMk id="20" creationId="{516DA562-FF11-DBC9-95AC-A0238D00A58F}"/>
          </ac:spMkLst>
        </pc:spChg>
        <pc:spChg chg="add mod">
          <ac:chgData name="BARANEC Ivan (Dr.Max CZE)" userId="59d03926-1103-46ac-bb96-1d6f741b7646" providerId="ADAL" clId="{F30CA546-60EB-40AB-960B-E73FED5C8930}" dt="2022-07-25T21:19:21.419" v="55" actId="14100"/>
          <ac:spMkLst>
            <pc:docMk/>
            <pc:sldMk cId="907256602" sldId="256"/>
            <ac:spMk id="21" creationId="{653AD250-ACC7-E6BD-30FD-4C82F8D637A7}"/>
          </ac:spMkLst>
        </pc:spChg>
        <pc:spChg chg="mod">
          <ac:chgData name="BARANEC Ivan (Dr.Max CZE)" userId="59d03926-1103-46ac-bb96-1d6f741b7646" providerId="ADAL" clId="{F30CA546-60EB-40AB-960B-E73FED5C8930}" dt="2022-07-25T21:13:35.836" v="20" actId="164"/>
          <ac:spMkLst>
            <pc:docMk/>
            <pc:sldMk cId="907256602" sldId="256"/>
            <ac:spMk id="24" creationId="{0B4DDAA8-B11E-12C6-43D3-9FB909CDC25F}"/>
          </ac:spMkLst>
        </pc:spChg>
        <pc:spChg chg="mod">
          <ac:chgData name="BARANEC Ivan (Dr.Max CZE)" userId="59d03926-1103-46ac-bb96-1d6f741b7646" providerId="ADAL" clId="{F30CA546-60EB-40AB-960B-E73FED5C8930}" dt="2022-07-25T21:13:35.836" v="20" actId="164"/>
          <ac:spMkLst>
            <pc:docMk/>
            <pc:sldMk cId="907256602" sldId="256"/>
            <ac:spMk id="25" creationId="{77FA771F-F1AD-59A6-3FEF-1257C85AF0CA}"/>
          </ac:spMkLst>
        </pc:spChg>
        <pc:spChg chg="del">
          <ac:chgData name="BARANEC Ivan (Dr.Max CZE)" userId="59d03926-1103-46ac-bb96-1d6f741b7646" providerId="ADAL" clId="{F30CA546-60EB-40AB-960B-E73FED5C8930}" dt="2022-07-25T21:11:47.375" v="11" actId="478"/>
          <ac:spMkLst>
            <pc:docMk/>
            <pc:sldMk cId="907256602" sldId="256"/>
            <ac:spMk id="26" creationId="{61973449-BC3C-1FE8-A9F6-961087F22B7A}"/>
          </ac:spMkLst>
        </pc:spChg>
        <pc:spChg chg="add mod">
          <ac:chgData name="BARANEC Ivan (Dr.Max CZE)" userId="59d03926-1103-46ac-bb96-1d6f741b7646" providerId="ADAL" clId="{F30CA546-60EB-40AB-960B-E73FED5C8930}" dt="2022-07-25T21:19:36.150" v="63" actId="20577"/>
          <ac:spMkLst>
            <pc:docMk/>
            <pc:sldMk cId="907256602" sldId="256"/>
            <ac:spMk id="27" creationId="{DB370A9C-AD27-99B2-2D12-2DC4F2CCF247}"/>
          </ac:spMkLst>
        </pc:spChg>
        <pc:spChg chg="add mod">
          <ac:chgData name="BARANEC Ivan (Dr.Max CZE)" userId="59d03926-1103-46ac-bb96-1d6f741b7646" providerId="ADAL" clId="{F30CA546-60EB-40AB-960B-E73FED5C8930}" dt="2022-08-09T21:14:18.466" v="120" actId="1076"/>
          <ac:spMkLst>
            <pc:docMk/>
            <pc:sldMk cId="907256602" sldId="256"/>
            <ac:spMk id="29" creationId="{0472433B-A875-F1DB-82AD-7D72F6D58049}"/>
          </ac:spMkLst>
        </pc:spChg>
        <pc:spChg chg="add mod">
          <ac:chgData name="BARANEC Ivan (Dr.Max CZE)" userId="59d03926-1103-46ac-bb96-1d6f741b7646" providerId="ADAL" clId="{F30CA546-60EB-40AB-960B-E73FED5C8930}" dt="2022-08-09T21:14:37.476" v="129" actId="20577"/>
          <ac:spMkLst>
            <pc:docMk/>
            <pc:sldMk cId="907256602" sldId="256"/>
            <ac:spMk id="30" creationId="{D2ECDE9C-F0C3-90D1-7970-9D9292D8D9AE}"/>
          </ac:spMkLst>
        </pc:spChg>
        <pc:grpChg chg="add mod">
          <ac:chgData name="BARANEC Ivan (Dr.Max CZE)" userId="59d03926-1103-46ac-bb96-1d6f741b7646" providerId="ADAL" clId="{F30CA546-60EB-40AB-960B-E73FED5C8930}" dt="2022-07-25T21:13:53.352" v="22" actId="1076"/>
          <ac:grpSpMkLst>
            <pc:docMk/>
            <pc:sldMk cId="907256602" sldId="256"/>
            <ac:grpSpMk id="5" creationId="{1D3248C0-497D-47C1-9C9C-9A3E1590F15E}"/>
          </ac:grpSpMkLst>
        </pc:grpChg>
        <pc:grpChg chg="add del mod">
          <ac:chgData name="BARANEC Ivan (Dr.Max CZE)" userId="59d03926-1103-46ac-bb96-1d6f741b7646" providerId="ADAL" clId="{F30CA546-60EB-40AB-960B-E73FED5C8930}" dt="2022-07-25T21:15:39.060" v="27" actId="165"/>
          <ac:grpSpMkLst>
            <pc:docMk/>
            <pc:sldMk cId="907256602" sldId="256"/>
            <ac:grpSpMk id="13" creationId="{547652AA-AD70-2163-C2DD-0FA08FB56F36}"/>
          </ac:grpSpMkLst>
        </pc:grpChg>
        <pc:cxnChg chg="mod">
          <ac:chgData name="BARANEC Ivan (Dr.Max CZE)" userId="59d03926-1103-46ac-bb96-1d6f741b7646" providerId="ADAL" clId="{F30CA546-60EB-40AB-960B-E73FED5C8930}" dt="2022-07-25T21:13:35.836" v="20" actId="164"/>
          <ac:cxnSpMkLst>
            <pc:docMk/>
            <pc:sldMk cId="907256602" sldId="256"/>
            <ac:cxnSpMk id="6" creationId="{CD5B7784-2B6B-0389-9EA6-EA835A08094D}"/>
          </ac:cxnSpMkLst>
        </pc:cxnChg>
        <pc:cxnChg chg="mod">
          <ac:chgData name="BARANEC Ivan (Dr.Max CZE)" userId="59d03926-1103-46ac-bb96-1d6f741b7646" providerId="ADAL" clId="{F30CA546-60EB-40AB-960B-E73FED5C8930}" dt="2022-07-25T21:13:35.836" v="20" actId="164"/>
          <ac:cxnSpMkLst>
            <pc:docMk/>
            <pc:sldMk cId="907256602" sldId="256"/>
            <ac:cxnSpMk id="8" creationId="{1ACC49DB-4780-5EFC-F09B-61981D2A3901}"/>
          </ac:cxnSpMkLst>
        </pc:cxnChg>
        <pc:cxnChg chg="add">
          <ac:chgData name="BARANEC Ivan (Dr.Max CZE)" userId="59d03926-1103-46ac-bb96-1d6f741b7646" providerId="ADAL" clId="{F30CA546-60EB-40AB-960B-E73FED5C8930}" dt="2022-07-25T21:17:02.675" v="37" actId="11529"/>
          <ac:cxnSpMkLst>
            <pc:docMk/>
            <pc:sldMk cId="907256602" sldId="256"/>
            <ac:cxnSpMk id="9" creationId="{74EAC870-3CF4-3CEE-BE1C-D01AA3DD95C1}"/>
          </ac:cxnSpMkLst>
        </pc:cxnChg>
        <pc:cxnChg chg="add">
          <ac:chgData name="BARANEC Ivan (Dr.Max CZE)" userId="59d03926-1103-46ac-bb96-1d6f741b7646" providerId="ADAL" clId="{F30CA546-60EB-40AB-960B-E73FED5C8930}" dt="2022-07-25T21:17:21.034" v="38" actId="11529"/>
          <ac:cxnSpMkLst>
            <pc:docMk/>
            <pc:sldMk cId="907256602" sldId="256"/>
            <ac:cxnSpMk id="12" creationId="{BC31D02A-9D3C-775E-83BF-BA438DE6E12C}"/>
          </ac:cxnSpMkLst>
        </pc:cxnChg>
        <pc:cxnChg chg="mod topLvl">
          <ac:chgData name="BARANEC Ivan (Dr.Max CZE)" userId="59d03926-1103-46ac-bb96-1d6f741b7646" providerId="ADAL" clId="{F30CA546-60EB-40AB-960B-E73FED5C8930}" dt="2022-07-25T21:15:39.060" v="27" actId="165"/>
          <ac:cxnSpMkLst>
            <pc:docMk/>
            <pc:sldMk cId="907256602" sldId="256"/>
            <ac:cxnSpMk id="15" creationId="{7F094AF0-4271-7F70-9625-08EFBD84488A}"/>
          </ac:cxnSpMkLst>
        </pc:cxnChg>
        <pc:cxnChg chg="mod topLvl">
          <ac:chgData name="BARANEC Ivan (Dr.Max CZE)" userId="59d03926-1103-46ac-bb96-1d6f741b7646" providerId="ADAL" clId="{F30CA546-60EB-40AB-960B-E73FED5C8930}" dt="2022-07-25T21:15:39.060" v="27" actId="165"/>
          <ac:cxnSpMkLst>
            <pc:docMk/>
            <pc:sldMk cId="907256602" sldId="256"/>
            <ac:cxnSpMk id="16" creationId="{BF6D027B-CE9F-0252-C5C9-2BFDC33B6691}"/>
          </ac:cxnSpMkLst>
        </pc:cxnChg>
        <pc:cxnChg chg="del mod">
          <ac:chgData name="BARANEC Ivan (Dr.Max CZE)" userId="59d03926-1103-46ac-bb96-1d6f741b7646" providerId="ADAL" clId="{F30CA546-60EB-40AB-960B-E73FED5C8930}" dt="2022-07-25T21:12:08.430" v="14" actId="478"/>
          <ac:cxnSpMkLst>
            <pc:docMk/>
            <pc:sldMk cId="907256602" sldId="256"/>
            <ac:cxnSpMk id="20" creationId="{6BAE5662-A239-8441-D83B-96D802B5374F}"/>
          </ac:cxnSpMkLst>
        </pc:cxnChg>
        <pc:cxnChg chg="add mod">
          <ac:chgData name="BARANEC Ivan (Dr.Max CZE)" userId="59d03926-1103-46ac-bb96-1d6f741b7646" providerId="ADAL" clId="{F30CA546-60EB-40AB-960B-E73FED5C8930}" dt="2022-08-09T21:13:24.658" v="113" actId="14100"/>
          <ac:cxnSpMkLst>
            <pc:docMk/>
            <pc:sldMk cId="907256602" sldId="256"/>
            <ac:cxnSpMk id="22" creationId="{2A2B1B90-999C-5324-CD40-6E55F78B39E8}"/>
          </ac:cxnSpMkLst>
        </pc:cxnChg>
        <pc:cxnChg chg="add mod">
          <ac:chgData name="BARANEC Ivan (Dr.Max CZE)" userId="59d03926-1103-46ac-bb96-1d6f741b7646" providerId="ADAL" clId="{F30CA546-60EB-40AB-960B-E73FED5C8930}" dt="2022-08-09T21:13:51.106" v="118" actId="14100"/>
          <ac:cxnSpMkLst>
            <pc:docMk/>
            <pc:sldMk cId="907256602" sldId="256"/>
            <ac:cxnSpMk id="23" creationId="{308980DC-1B5B-5506-5BBC-281ABE787D0D}"/>
          </ac:cxnSpMkLst>
        </pc:cxnChg>
        <pc:cxnChg chg="add mod">
          <ac:chgData name="BARANEC Ivan (Dr.Max CZE)" userId="59d03926-1103-46ac-bb96-1d6f741b7646" providerId="ADAL" clId="{F30CA546-60EB-40AB-960B-E73FED5C8930}" dt="2022-08-09T21:13:37.347" v="116" actId="14100"/>
          <ac:cxnSpMkLst>
            <pc:docMk/>
            <pc:sldMk cId="907256602" sldId="256"/>
            <ac:cxnSpMk id="26" creationId="{296B4ECB-CF5B-CCEB-F51A-2D65366A1F60}"/>
          </ac:cxnSpMkLst>
        </pc:cxnChg>
      </pc:sldChg>
      <pc:sldChg chg="addSp delSp modSp new mod">
        <pc:chgData name="BARANEC Ivan (Dr.Max CZE)" userId="59d03926-1103-46ac-bb96-1d6f741b7646" providerId="ADAL" clId="{F30CA546-60EB-40AB-960B-E73FED5C8930}" dt="2022-07-25T21:23:07.701" v="76" actId="1076"/>
        <pc:sldMkLst>
          <pc:docMk/>
          <pc:sldMk cId="3013610766" sldId="257"/>
        </pc:sldMkLst>
        <pc:spChg chg="del">
          <ac:chgData name="BARANEC Ivan (Dr.Max CZE)" userId="59d03926-1103-46ac-bb96-1d6f741b7646" providerId="ADAL" clId="{F30CA546-60EB-40AB-960B-E73FED5C8930}" dt="2022-07-25T21:19:53.759" v="66" actId="478"/>
          <ac:spMkLst>
            <pc:docMk/>
            <pc:sldMk cId="3013610766" sldId="257"/>
            <ac:spMk id="2" creationId="{3C1E58A9-A3C2-B849-79BF-BC39B3BDC800}"/>
          </ac:spMkLst>
        </pc:spChg>
        <pc:spChg chg="del">
          <ac:chgData name="BARANEC Ivan (Dr.Max CZE)" userId="59d03926-1103-46ac-bb96-1d6f741b7646" providerId="ADAL" clId="{F30CA546-60EB-40AB-960B-E73FED5C8930}" dt="2022-07-25T21:19:51.262" v="65" actId="478"/>
          <ac:spMkLst>
            <pc:docMk/>
            <pc:sldMk cId="3013610766" sldId="257"/>
            <ac:spMk id="3" creationId="{374FDC4E-AB02-A411-8C75-B2BF05B3A216}"/>
          </ac:spMkLst>
        </pc:spChg>
        <pc:picChg chg="add mod">
          <ac:chgData name="BARANEC Ivan (Dr.Max CZE)" userId="59d03926-1103-46ac-bb96-1d6f741b7646" providerId="ADAL" clId="{F30CA546-60EB-40AB-960B-E73FED5C8930}" dt="2022-07-25T21:22:04.378" v="68" actId="14100"/>
          <ac:picMkLst>
            <pc:docMk/>
            <pc:sldMk cId="3013610766" sldId="257"/>
            <ac:picMk id="1026" creationId="{48373B2B-5DF6-F429-3E8B-71C30ED0810F}"/>
          </ac:picMkLst>
        </pc:picChg>
        <pc:picChg chg="add mod">
          <ac:chgData name="BARANEC Ivan (Dr.Max CZE)" userId="59d03926-1103-46ac-bb96-1d6f741b7646" providerId="ADAL" clId="{F30CA546-60EB-40AB-960B-E73FED5C8930}" dt="2022-07-25T21:22:34.171" v="72" actId="1076"/>
          <ac:picMkLst>
            <pc:docMk/>
            <pc:sldMk cId="3013610766" sldId="257"/>
            <ac:picMk id="1027" creationId="{7B5CC176-1AB1-D850-DF79-857B95FE9373}"/>
          </ac:picMkLst>
        </pc:picChg>
        <pc:picChg chg="add mod">
          <ac:chgData name="BARANEC Ivan (Dr.Max CZE)" userId="59d03926-1103-46ac-bb96-1d6f741b7646" providerId="ADAL" clId="{F30CA546-60EB-40AB-960B-E73FED5C8930}" dt="2022-07-25T21:23:07.701" v="76" actId="1076"/>
          <ac:picMkLst>
            <pc:docMk/>
            <pc:sldMk cId="3013610766" sldId="257"/>
            <ac:picMk id="1028" creationId="{0C5D4945-ED77-F8CD-3313-29514713EC4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84F6-6C5E-F78D-C9FA-0A4E59CE1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6E73E-F461-A69F-946C-8827A6AFA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C3F5E-DC2D-0C6C-C026-5EDC958D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37221-7D1F-5641-AC8E-8D6F1FAE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31B4B-305F-BA92-7C01-79BDFF6C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1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4400-4228-F74E-1656-8CBE2B86B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F962F-B331-F96E-5FE3-1D18AD2A7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5C613-5C82-28F6-451F-5F47F4BB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FC7FA-DFE0-5284-3433-8421634B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C074-A4C1-43AE-8013-EE3F64BA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4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487492-12DF-1F8F-F627-D498C7C25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C5B7A-FCFA-0E43-EE4A-DAB16845C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7D4A6-9C37-B603-1860-FAAD4CE4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BBB17-EC0A-2D1A-6C7B-B215A32BB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EEC4E-9219-11C4-B634-FBC6760A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4C9C-EB11-EF8D-0546-25D3640CB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B46A7-70B9-6025-523D-63EE2B6BF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E18D8-0548-4091-547A-6DE78B94F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AB7E9-105C-1A96-4377-52C44E31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BBDDD-8689-12AB-0026-D8C09B82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3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974B-3E79-1F01-710E-F7848EAC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D8C3A-FBCC-9296-3138-D361F14C1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B6AFF-1E20-ED77-B5B2-34E58AFE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84244-C980-B872-0396-80A34E95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1D56D-7C5E-226A-EA8F-B1C7FF36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95615-C1F1-A491-0B19-89826249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0E6B7-CC41-8792-E0BF-40C3C15F18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66CD2-B8BA-D130-0EA4-2F31836FD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0B6EF-A9F9-DC05-4CDE-8C352ABE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A83B9-2754-70FC-D14E-F3BED433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D339A-8101-60E5-09B8-BA148A83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CB571-BD11-8CCA-A1D9-2A947B2D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7B6E3-5D5A-61FF-677D-53071849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3D1F9-C670-075E-A815-F0FEB484F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C796A-340F-9192-7EE4-5969D52DD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04213-FFDE-7E99-8B5C-A029F8D60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18BC2E-6602-4432-D728-4203D13EB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0D8A62-F992-9EC5-EE16-41AEE00B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F1E79-5678-417C-FAA9-9C512162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5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45D6-3613-ECBB-DE30-D09CF759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BFEE8-1DB5-9F2C-B357-148325EA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D56EF-C836-E10B-8B06-434BE8EF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61F4D-F8A9-D63E-6354-FF8B5D32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5E996-8D84-8A03-71A3-5105642B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3658E-A814-A44E-9E9E-675C4E69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5D670-63D5-467F-A167-94C1CE44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6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F8F1B-09EB-0DD7-5795-8E064E80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348FF-A757-7DA5-25DF-E2303F303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D458D-10F3-6EB8-7340-B8F042250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D9C52-3B2A-A664-9226-6F02A59F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1630B-13BA-5A7D-A2C2-2C118B9B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DF9FA-DF3C-B3AE-EE48-A22BAE6FF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9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7C16-E984-6358-AFE7-894F42BE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6D2183-53BC-C220-44B3-1B8B7F588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58D15-031C-8514-218D-56D503BF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A37F0-8DF3-C8C2-6F88-45D5CDBDE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F650D-88C6-2C33-B687-959F7207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BCBF8-CA3D-4086-4E09-2B77C9E0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337CCF-EF12-89DA-859F-51BE929B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35BFE-20A7-413E-88E3-3604C986E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0DC32-06EE-C41B-BF24-E72D3CC01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3086-8DC7-40BB-A8B3-BAB537A012C3}" type="datetimeFigureOut">
              <a:rPr lang="en-US" smtClean="0"/>
              <a:t>09-Aug-22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011DC-DBE2-C647-F9E9-2BAACBA53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34B0B-DCD8-740E-4198-9DB6A25A7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9658-6BCB-451A-B951-9EE940D6B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9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D3248C0-497D-47C1-9C9C-9A3E1590F15E}"/>
              </a:ext>
            </a:extLst>
          </p:cNvPr>
          <p:cNvGrpSpPr/>
          <p:nvPr/>
        </p:nvGrpSpPr>
        <p:grpSpPr>
          <a:xfrm>
            <a:off x="4218147" y="3196045"/>
            <a:ext cx="4420755" cy="3373789"/>
            <a:chOff x="4148479" y="1471749"/>
            <a:chExt cx="5924207" cy="412272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FA1EFC0-1F6C-48CC-0B03-AA6BE0F8A0DB}"/>
                </a:ext>
              </a:extLst>
            </p:cNvPr>
            <p:cNvSpPr/>
            <p:nvPr/>
          </p:nvSpPr>
          <p:spPr>
            <a:xfrm>
              <a:off x="4148479" y="1939332"/>
              <a:ext cx="5096003" cy="301199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D5B7784-2B6B-0389-9EA6-EA835A0809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48479" y="1939332"/>
              <a:ext cx="1686264" cy="30119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ACC49DB-4780-5EFC-F09B-61981D2A3901}"/>
                </a:ext>
              </a:extLst>
            </p:cNvPr>
            <p:cNvCxnSpPr>
              <a:cxnSpLocks/>
            </p:cNvCxnSpPr>
            <p:nvPr/>
          </p:nvCxnSpPr>
          <p:spPr>
            <a:xfrm>
              <a:off x="7620000" y="1939332"/>
              <a:ext cx="1624482" cy="3011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4DDAA8-B11E-12C6-43D3-9FB909CDC25F}"/>
                </a:ext>
              </a:extLst>
            </p:cNvPr>
            <p:cNvSpPr txBox="1"/>
            <p:nvPr/>
          </p:nvSpPr>
          <p:spPr>
            <a:xfrm>
              <a:off x="6018963" y="5225143"/>
              <a:ext cx="830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3</a:t>
              </a:r>
              <a:r>
                <a:rPr lang="en-US" dirty="0"/>
                <a:t>.75 </a:t>
              </a:r>
              <a:r>
                <a:rPr lang="cs-CZ" dirty="0"/>
                <a:t>m</a:t>
              </a:r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7FA771F-F1AD-59A6-3FEF-1257C85AF0CA}"/>
                </a:ext>
              </a:extLst>
            </p:cNvPr>
            <p:cNvSpPr txBox="1"/>
            <p:nvPr/>
          </p:nvSpPr>
          <p:spPr>
            <a:xfrm>
              <a:off x="9359029" y="3075996"/>
              <a:ext cx="7136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2.2 </a:t>
              </a:r>
              <a:r>
                <a:rPr lang="cs-CZ" dirty="0"/>
                <a:t>m</a:t>
              </a:r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DD4999-1AD8-FF90-1883-2A937D6A7415}"/>
                </a:ext>
              </a:extLst>
            </p:cNvPr>
            <p:cNvSpPr txBox="1"/>
            <p:nvPr/>
          </p:nvSpPr>
          <p:spPr>
            <a:xfrm>
              <a:off x="6175717" y="1471749"/>
              <a:ext cx="830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1.25 </a:t>
              </a:r>
              <a:r>
                <a:rPr lang="cs-CZ" dirty="0"/>
                <a:t>m</a:t>
              </a:r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80A546C-CF31-D799-412B-E0CAB07EAAB3}"/>
              </a:ext>
            </a:extLst>
          </p:cNvPr>
          <p:cNvSpPr/>
          <p:nvPr/>
        </p:nvSpPr>
        <p:spPr>
          <a:xfrm>
            <a:off x="4218147" y="1337717"/>
            <a:ext cx="3802734" cy="969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094AF0-4271-7F70-9625-08EFBD84488A}"/>
              </a:ext>
            </a:extLst>
          </p:cNvPr>
          <p:cNvCxnSpPr>
            <a:cxnSpLocks/>
          </p:cNvCxnSpPr>
          <p:nvPr/>
        </p:nvCxnSpPr>
        <p:spPr>
          <a:xfrm flipH="1">
            <a:off x="4218147" y="1337717"/>
            <a:ext cx="1258322" cy="9696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6D027B-CE9F-0252-C5C9-2BFDC33B6691}"/>
              </a:ext>
            </a:extLst>
          </p:cNvPr>
          <p:cNvCxnSpPr>
            <a:cxnSpLocks/>
          </p:cNvCxnSpPr>
          <p:nvPr/>
        </p:nvCxnSpPr>
        <p:spPr>
          <a:xfrm>
            <a:off x="6808661" y="1337717"/>
            <a:ext cx="1212219" cy="9696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5DF698A-ADF1-75A0-ADBE-3F8766ED1265}"/>
              </a:ext>
            </a:extLst>
          </p:cNvPr>
          <p:cNvSpPr txBox="1"/>
          <p:nvPr/>
        </p:nvSpPr>
        <p:spPr>
          <a:xfrm>
            <a:off x="5613937" y="2395555"/>
            <a:ext cx="619867" cy="118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</a:t>
            </a:r>
            <a:r>
              <a:rPr lang="en-US" dirty="0"/>
              <a:t>.75 </a:t>
            </a:r>
            <a:r>
              <a:rPr lang="cs-CZ" dirty="0"/>
              <a:t>m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115C1B-F95A-C513-A701-C95D7A524F3A}"/>
              </a:ext>
            </a:extLst>
          </p:cNvPr>
          <p:cNvSpPr txBox="1"/>
          <p:nvPr/>
        </p:nvSpPr>
        <p:spPr>
          <a:xfrm>
            <a:off x="8106358" y="170365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0.95 </a:t>
            </a:r>
            <a:r>
              <a:rPr lang="cs-CZ" dirty="0"/>
              <a:t>m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4C0B20-2525-5BE5-E037-8AC22A7F8837}"/>
              </a:ext>
            </a:extLst>
          </p:cNvPr>
          <p:cNvSpPr txBox="1"/>
          <p:nvPr/>
        </p:nvSpPr>
        <p:spPr>
          <a:xfrm>
            <a:off x="5715534" y="1011435"/>
            <a:ext cx="619867" cy="118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1.25 </a:t>
            </a:r>
            <a:r>
              <a:rPr lang="cs-CZ" dirty="0"/>
              <a:t>m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EAC870-3CF4-3CEE-BE1C-D01AA3DD95C1}"/>
              </a:ext>
            </a:extLst>
          </p:cNvPr>
          <p:cNvCxnSpPr/>
          <p:nvPr/>
        </p:nvCxnSpPr>
        <p:spPr>
          <a:xfrm>
            <a:off x="4218147" y="2307401"/>
            <a:ext cx="3802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31D02A-9D3C-775E-83BF-BA438DE6E12C}"/>
              </a:ext>
            </a:extLst>
          </p:cNvPr>
          <p:cNvCxnSpPr/>
          <p:nvPr/>
        </p:nvCxnSpPr>
        <p:spPr>
          <a:xfrm>
            <a:off x="5476469" y="1337717"/>
            <a:ext cx="1332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53AD250-ACC7-E6BD-30FD-4C82F8D637A7}"/>
              </a:ext>
            </a:extLst>
          </p:cNvPr>
          <p:cNvSpPr txBox="1"/>
          <p:nvPr/>
        </p:nvSpPr>
        <p:spPr>
          <a:xfrm flipH="1">
            <a:off x="1221376" y="1645920"/>
            <a:ext cx="166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Celni</a:t>
            </a:r>
            <a:r>
              <a:rPr lang="en-US" dirty="0"/>
              <a:t> </a:t>
            </a:r>
            <a:r>
              <a:rPr lang="en-US" dirty="0" err="1"/>
              <a:t>pohled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370A9C-AD27-99B2-2D12-2DC4F2CCF247}"/>
              </a:ext>
            </a:extLst>
          </p:cNvPr>
          <p:cNvSpPr txBox="1"/>
          <p:nvPr/>
        </p:nvSpPr>
        <p:spPr>
          <a:xfrm flipH="1">
            <a:off x="1282336" y="4508863"/>
            <a:ext cx="166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Pudorys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3E480C-E34F-2224-555F-8E68FC86D31A}"/>
              </a:ext>
            </a:extLst>
          </p:cNvPr>
          <p:cNvSpPr txBox="1"/>
          <p:nvPr/>
        </p:nvSpPr>
        <p:spPr>
          <a:xfrm>
            <a:off x="7316809" y="2027024"/>
            <a:ext cx="704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37</a:t>
            </a:r>
            <a:r>
              <a:rPr lang="cs-CZ" sz="1100" dirty="0"/>
              <a:t>st</a:t>
            </a:r>
            <a:endParaRPr lang="en-US" sz="11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6DA562-FF11-DBC9-95AC-A0238D00A58F}"/>
              </a:ext>
            </a:extLst>
          </p:cNvPr>
          <p:cNvSpPr txBox="1"/>
          <p:nvPr/>
        </p:nvSpPr>
        <p:spPr>
          <a:xfrm flipH="1">
            <a:off x="9925593" y="826769"/>
            <a:ext cx="166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Boc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pohled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A2B1B90-999C-5324-CD40-6E55F78B39E8}"/>
              </a:ext>
            </a:extLst>
          </p:cNvPr>
          <p:cNvCxnSpPr>
            <a:cxnSpLocks/>
          </p:cNvCxnSpPr>
          <p:nvPr/>
        </p:nvCxnSpPr>
        <p:spPr>
          <a:xfrm flipH="1">
            <a:off x="8821783" y="1257525"/>
            <a:ext cx="2525486" cy="1031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8980DC-1B5B-5506-5BBC-281ABE787D0D}"/>
              </a:ext>
            </a:extLst>
          </p:cNvPr>
          <p:cNvCxnSpPr>
            <a:cxnSpLocks/>
          </p:cNvCxnSpPr>
          <p:nvPr/>
        </p:nvCxnSpPr>
        <p:spPr>
          <a:xfrm flipV="1">
            <a:off x="8821783" y="2288634"/>
            <a:ext cx="2544411" cy="18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96B4ECB-CF5B-CCEB-F51A-2D65366A1F60}"/>
              </a:ext>
            </a:extLst>
          </p:cNvPr>
          <p:cNvCxnSpPr>
            <a:cxnSpLocks/>
          </p:cNvCxnSpPr>
          <p:nvPr/>
        </p:nvCxnSpPr>
        <p:spPr>
          <a:xfrm>
            <a:off x="11366194" y="1257526"/>
            <a:ext cx="0" cy="1031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72433B-A875-F1DB-82AD-7D72F6D58049}"/>
              </a:ext>
            </a:extLst>
          </p:cNvPr>
          <p:cNvSpPr txBox="1"/>
          <p:nvPr/>
        </p:nvSpPr>
        <p:spPr>
          <a:xfrm>
            <a:off x="9945243" y="2350058"/>
            <a:ext cx="532544" cy="302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2.2 </a:t>
            </a:r>
            <a:r>
              <a:rPr lang="cs-CZ" dirty="0"/>
              <a:t>m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ECDE9C-F0C3-90D1-7970-9D9292D8D9AE}"/>
              </a:ext>
            </a:extLst>
          </p:cNvPr>
          <p:cNvSpPr txBox="1"/>
          <p:nvPr/>
        </p:nvSpPr>
        <p:spPr>
          <a:xfrm>
            <a:off x="9241172" y="2027024"/>
            <a:ext cx="7040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24st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0725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0C7E997C-96D3-402A-AE7A-AB96A87BE254" descr="IMG_7553.jpg">
            <a:extLst>
              <a:ext uri="{FF2B5EF4-FFF2-40B4-BE49-F238E27FC236}">
                <a16:creationId xmlns:a16="http://schemas.microsoft.com/office/drawing/2014/main" id="{48373B2B-5DF6-F429-3E8B-71C30ED08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3922803" cy="294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73668A8F-28D7-470D-8AB9-006965C376C9" descr="IMG_7556.jpg">
            <a:extLst>
              <a:ext uri="{FF2B5EF4-FFF2-40B4-BE49-F238E27FC236}">
                <a16:creationId xmlns:a16="http://schemas.microsoft.com/office/drawing/2014/main" id="{7B5CC176-1AB1-D850-DF79-857B95FE9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39" y="0"/>
            <a:ext cx="4916397" cy="368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34AB9A4F-0436-4716-8157-411C0E7234DC" descr="IMG_7557.jpg">
            <a:extLst>
              <a:ext uri="{FF2B5EF4-FFF2-40B4-BE49-F238E27FC236}">
                <a16:creationId xmlns:a16="http://schemas.microsoft.com/office/drawing/2014/main" id="{0C5D4945-ED77-F8CD-3313-29514713E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44" y="3017520"/>
            <a:ext cx="5120640" cy="384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610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BARANEC Ivan (Dr.Max CZE)</dc:creator>
  <cp:lastModifiedBy>BARANEC Ivan (Dr.Max CZE)</cp:lastModifiedBy>
  <cp:revision>1</cp:revision>
  <dcterms:created xsi:type="dcterms:W3CDTF">2022-07-25T09:31:19Z</dcterms:created>
  <dcterms:modified xsi:type="dcterms:W3CDTF">2022-08-09T21:14:39Z</dcterms:modified>
</cp:coreProperties>
</file>