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47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89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79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5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98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3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61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4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07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36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12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5666142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Slide" r:id="rId15" imgW="536" imgH="535" progId="TCLayout.ActiveDocument.1">
                  <p:embed/>
                </p:oleObj>
              </mc:Choice>
              <mc:Fallback>
                <p:oleObj name="think-cell Slide" r:id="rId15" imgW="536" imgH="53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85BC2-7F73-44D9-A543-71221C39F0B3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86E7A-6AB7-43D6-B537-897A0A128F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6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think-cell Slide" r:id="rId4" imgW="536" imgH="535" progId="TCLayout.ActiveDocument.1">
                  <p:embed/>
                </p:oleObj>
              </mc:Choice>
              <mc:Fallback>
                <p:oleObj name="think-cell Slide" r:id="rId4" imgW="536" imgH="535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Skupina 1"/>
          <p:cNvGrpSpPr>
            <a:grpSpLocks noChangeAspect="1"/>
          </p:cNvGrpSpPr>
          <p:nvPr/>
        </p:nvGrpSpPr>
        <p:grpSpPr>
          <a:xfrm>
            <a:off x="3097144" y="888217"/>
            <a:ext cx="5537896" cy="5229744"/>
            <a:chOff x="2527801" y="1216021"/>
            <a:chExt cx="3313800" cy="3129406"/>
          </a:xfrm>
        </p:grpSpPr>
        <p:sp>
          <p:nvSpPr>
            <p:cNvPr id="6" name="Obdélník 5"/>
            <p:cNvSpPr/>
            <p:nvPr/>
          </p:nvSpPr>
          <p:spPr>
            <a:xfrm>
              <a:off x="3962400" y="1229708"/>
              <a:ext cx="720000" cy="7428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4101000" y="1949709"/>
              <a:ext cx="581400" cy="10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4682400" y="1229709"/>
              <a:ext cx="1152000" cy="742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4675201" y="2011449"/>
              <a:ext cx="1152000" cy="9698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3507000" y="2382248"/>
              <a:ext cx="594000" cy="60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2535000" y="2011449"/>
              <a:ext cx="972000" cy="9698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4263000" y="3029709"/>
              <a:ext cx="1578600" cy="1299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2535000" y="3029709"/>
              <a:ext cx="1728000" cy="1299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3507000" y="2011449"/>
              <a:ext cx="595407" cy="370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6" name="Přímá spojnice 15"/>
            <p:cNvCxnSpPr/>
            <p:nvPr/>
          </p:nvCxnSpPr>
          <p:spPr>
            <a:xfrm>
              <a:off x="5834400" y="1229709"/>
              <a:ext cx="0" cy="309960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H="1">
              <a:off x="2535001" y="4329309"/>
              <a:ext cx="3306599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2527801" y="3008732"/>
              <a:ext cx="3306599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4263000" y="3029469"/>
              <a:ext cx="0" cy="131595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4682400" y="1229709"/>
              <a:ext cx="0" cy="17997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 flipH="1" flipV="1">
              <a:off x="3962400" y="1229709"/>
              <a:ext cx="1879201" cy="7348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H="1">
              <a:off x="2527802" y="1988373"/>
              <a:ext cx="1566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flipH="1">
              <a:off x="4689599" y="1988373"/>
              <a:ext cx="1144801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H="1">
              <a:off x="2527801" y="1972573"/>
              <a:ext cx="5792" cy="2372854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H="1">
              <a:off x="3952336" y="1216021"/>
              <a:ext cx="2864" cy="758985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4101000" y="1965827"/>
              <a:ext cx="0" cy="4164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3507000" y="1988638"/>
              <a:ext cx="0" cy="99261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 flipH="1">
              <a:off x="3506999" y="2382248"/>
              <a:ext cx="58680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Pravoúhlý trojúhelník 48"/>
            <p:cNvSpPr/>
            <p:nvPr/>
          </p:nvSpPr>
          <p:spPr>
            <a:xfrm rot="5400000">
              <a:off x="4322400" y="3017038"/>
              <a:ext cx="288000" cy="28800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Pravoúhlý trojúhelník 49"/>
            <p:cNvSpPr/>
            <p:nvPr/>
          </p:nvSpPr>
          <p:spPr>
            <a:xfrm rot="10800000">
              <a:off x="3966929" y="3554056"/>
              <a:ext cx="288000" cy="28800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Pravoúhlý trojúhelník 50"/>
            <p:cNvSpPr/>
            <p:nvPr/>
          </p:nvSpPr>
          <p:spPr>
            <a:xfrm rot="5400000">
              <a:off x="4682400" y="2432192"/>
              <a:ext cx="288000" cy="28800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Pravoúhlý trojúhelník 51"/>
            <p:cNvSpPr/>
            <p:nvPr/>
          </p:nvSpPr>
          <p:spPr>
            <a:xfrm rot="5400000">
              <a:off x="4099202" y="2052849"/>
              <a:ext cx="288000" cy="28800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Pravoúhlý trojúhelník 52"/>
            <p:cNvSpPr/>
            <p:nvPr/>
          </p:nvSpPr>
          <p:spPr>
            <a:xfrm rot="5400000">
              <a:off x="3509700" y="2412146"/>
              <a:ext cx="288000" cy="28800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Pravoúhlý trojúhelník 53"/>
            <p:cNvSpPr/>
            <p:nvPr/>
          </p:nvSpPr>
          <p:spPr>
            <a:xfrm>
              <a:off x="4682399" y="1514665"/>
              <a:ext cx="252000" cy="25200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Pravoúhlý trojúhelník 54"/>
            <p:cNvSpPr/>
            <p:nvPr/>
          </p:nvSpPr>
          <p:spPr>
            <a:xfrm rot="10800000">
              <a:off x="4304400" y="1229927"/>
              <a:ext cx="324000" cy="324000"/>
            </a:xfrm>
            <a:prstGeom prst="rt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Obdélník 14"/>
          <p:cNvSpPr/>
          <p:nvPr/>
        </p:nvSpPr>
        <p:spPr>
          <a:xfrm>
            <a:off x="6694807" y="2302614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7537316" y="3774850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8555227" y="2316997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6346877" y="6026337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8581107" y="4896286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4983905" y="3792105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 46"/>
          <p:cNvSpPr/>
          <p:nvPr/>
        </p:nvSpPr>
        <p:spPr>
          <a:xfrm>
            <a:off x="3111975" y="3421167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5242699" y="3938756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/>
          <p:cNvSpPr/>
          <p:nvPr/>
        </p:nvSpPr>
        <p:spPr>
          <a:xfrm>
            <a:off x="3715822" y="3930131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6847207" y="2092710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7744357" y="945400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7244021" y="2230730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132543" y="2239356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8552361" y="3616704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6904722" y="3771973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8284943" y="3935879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6939223" y="3944506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8284943" y="6032092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bdélník 66"/>
          <p:cNvSpPr/>
          <p:nvPr/>
        </p:nvSpPr>
        <p:spPr>
          <a:xfrm>
            <a:off x="5498615" y="6014838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bdélník 68"/>
          <p:cNvSpPr/>
          <p:nvPr/>
        </p:nvSpPr>
        <p:spPr>
          <a:xfrm>
            <a:off x="5909807" y="5390866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bdélník 69"/>
          <p:cNvSpPr/>
          <p:nvPr/>
        </p:nvSpPr>
        <p:spPr>
          <a:xfrm>
            <a:off x="6010451" y="5387997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3344893" y="2239359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bdélník 71"/>
          <p:cNvSpPr/>
          <p:nvPr/>
        </p:nvSpPr>
        <p:spPr>
          <a:xfrm>
            <a:off x="4656105" y="2731062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bdélník 72"/>
          <p:cNvSpPr/>
          <p:nvPr/>
        </p:nvSpPr>
        <p:spPr>
          <a:xfrm>
            <a:off x="5570501" y="2204852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bdélník 73"/>
          <p:cNvSpPr/>
          <p:nvPr/>
        </p:nvSpPr>
        <p:spPr>
          <a:xfrm>
            <a:off x="5610758" y="2107089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3675566" y="6029219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bdélník 76"/>
          <p:cNvSpPr/>
          <p:nvPr/>
        </p:nvSpPr>
        <p:spPr>
          <a:xfrm>
            <a:off x="4506576" y="4850278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bdélník 77"/>
          <p:cNvSpPr/>
          <p:nvPr/>
        </p:nvSpPr>
        <p:spPr>
          <a:xfrm>
            <a:off x="3830841" y="2958226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bdélník 78"/>
          <p:cNvSpPr/>
          <p:nvPr/>
        </p:nvSpPr>
        <p:spPr>
          <a:xfrm>
            <a:off x="7614951" y="3050243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Násobení 17"/>
          <p:cNvSpPr/>
          <p:nvPr/>
        </p:nvSpPr>
        <p:spPr>
          <a:xfrm>
            <a:off x="7339944" y="1201707"/>
            <a:ext cx="640946" cy="69889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477772" y="1716657"/>
            <a:ext cx="115588" cy="41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bdélník 80"/>
          <p:cNvSpPr/>
          <p:nvPr/>
        </p:nvSpPr>
        <p:spPr>
          <a:xfrm>
            <a:off x="1100108" y="1153107"/>
            <a:ext cx="115588" cy="41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7958030" y="3048312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6490647" y="4548361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bdélník 83"/>
          <p:cNvSpPr/>
          <p:nvPr/>
        </p:nvSpPr>
        <p:spPr>
          <a:xfrm>
            <a:off x="6470521" y="5572026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7980141" y="4545488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7954260" y="5580653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6056451" y="1560753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bdélník 87"/>
          <p:cNvSpPr/>
          <p:nvPr/>
        </p:nvSpPr>
        <p:spPr>
          <a:xfrm>
            <a:off x="6151343" y="3337791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7902501" y="1457235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bdélník 89"/>
          <p:cNvSpPr/>
          <p:nvPr/>
        </p:nvSpPr>
        <p:spPr>
          <a:xfrm>
            <a:off x="1155464" y="1905856"/>
            <a:ext cx="45719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bdélník 90"/>
          <p:cNvSpPr/>
          <p:nvPr/>
        </p:nvSpPr>
        <p:spPr>
          <a:xfrm>
            <a:off x="1164092" y="2173265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bdélník 91"/>
          <p:cNvSpPr/>
          <p:nvPr/>
        </p:nvSpPr>
        <p:spPr>
          <a:xfrm>
            <a:off x="1164092" y="2468772"/>
            <a:ext cx="4571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341129" y="173078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světla</a:t>
            </a:r>
            <a:endParaRPr lang="cs-CZ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1338380" y="2010048"/>
            <a:ext cx="177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z</a:t>
            </a:r>
            <a:r>
              <a:rPr lang="cs-CZ" dirty="0" err="1" smtClean="0"/>
              <a:t>asůvky</a:t>
            </a:r>
            <a:r>
              <a:rPr lang="cs-CZ" dirty="0" smtClean="0"/>
              <a:t> nové</a:t>
            </a:r>
            <a:endParaRPr lang="cs-CZ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1326347" y="2287509"/>
            <a:ext cx="177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z</a:t>
            </a:r>
            <a:r>
              <a:rPr lang="cs-CZ" dirty="0" err="1" smtClean="0"/>
              <a:t>asůvky</a:t>
            </a:r>
            <a:r>
              <a:rPr lang="cs-CZ" dirty="0" smtClean="0"/>
              <a:t> stávající</a:t>
            </a:r>
            <a:endParaRPr lang="cs-CZ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1326347" y="1238141"/>
            <a:ext cx="256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Pojistková skříň původní</a:t>
            </a:r>
            <a:endParaRPr lang="cs-CZ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3473408" y="2427016"/>
            <a:ext cx="256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pokoj</a:t>
            </a:r>
            <a:endParaRPr lang="cs-CZ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6873917" y="4414160"/>
            <a:ext cx="256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obývák</a:t>
            </a:r>
            <a:endParaRPr lang="cs-CZ" dirty="0"/>
          </a:p>
        </p:txBody>
      </p:sp>
      <p:sp>
        <p:nvSpPr>
          <p:cNvPr id="99" name="TextovéPole 98"/>
          <p:cNvSpPr txBox="1"/>
          <p:nvPr/>
        </p:nvSpPr>
        <p:spPr>
          <a:xfrm>
            <a:off x="4055748" y="4361356"/>
            <a:ext cx="256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ložnice</a:t>
            </a:r>
            <a:endParaRPr lang="cs-CZ" dirty="0"/>
          </a:p>
        </p:txBody>
      </p:sp>
      <p:sp>
        <p:nvSpPr>
          <p:cNvPr id="100" name="TextovéPole 99"/>
          <p:cNvSpPr txBox="1"/>
          <p:nvPr/>
        </p:nvSpPr>
        <p:spPr>
          <a:xfrm>
            <a:off x="7179120" y="2524092"/>
            <a:ext cx="117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kuchyň</a:t>
            </a:r>
            <a:endParaRPr lang="cs-CZ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7179119" y="1003435"/>
            <a:ext cx="117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koupelna</a:t>
            </a:r>
            <a:endParaRPr lang="cs-CZ" dirty="0"/>
          </a:p>
        </p:txBody>
      </p:sp>
      <p:sp>
        <p:nvSpPr>
          <p:cNvPr id="102" name="Obdélník 101"/>
          <p:cNvSpPr/>
          <p:nvPr/>
        </p:nvSpPr>
        <p:spPr>
          <a:xfrm>
            <a:off x="7732854" y="2245112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bdélník 102"/>
          <p:cNvSpPr/>
          <p:nvPr/>
        </p:nvSpPr>
        <p:spPr>
          <a:xfrm>
            <a:off x="6645929" y="2305495"/>
            <a:ext cx="45719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>
            <a:off x="3134834" y="611737"/>
            <a:ext cx="5612351" cy="3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/>
          <p:cNvCxnSpPr/>
          <p:nvPr/>
        </p:nvCxnSpPr>
        <p:spPr>
          <a:xfrm flipH="1">
            <a:off x="9213011" y="574317"/>
            <a:ext cx="5651" cy="5714340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104"/>
          <p:cNvCxnSpPr/>
          <p:nvPr/>
        </p:nvCxnSpPr>
        <p:spPr>
          <a:xfrm flipH="1" flipV="1">
            <a:off x="2751826" y="6445476"/>
            <a:ext cx="6814868" cy="42527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Násobení 31"/>
          <p:cNvSpPr/>
          <p:nvPr/>
        </p:nvSpPr>
        <p:spPr>
          <a:xfrm>
            <a:off x="5417664" y="473758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Násobení 105"/>
          <p:cNvSpPr/>
          <p:nvPr/>
        </p:nvSpPr>
        <p:spPr>
          <a:xfrm>
            <a:off x="6639176" y="480034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Násobení 106"/>
          <p:cNvSpPr/>
          <p:nvPr/>
        </p:nvSpPr>
        <p:spPr>
          <a:xfrm>
            <a:off x="8511885" y="493549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Násobení 107"/>
          <p:cNvSpPr/>
          <p:nvPr/>
        </p:nvSpPr>
        <p:spPr>
          <a:xfrm>
            <a:off x="3031024" y="6306655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Násobení 108"/>
          <p:cNvSpPr/>
          <p:nvPr/>
        </p:nvSpPr>
        <p:spPr>
          <a:xfrm>
            <a:off x="5929500" y="6337004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Násobení 109"/>
          <p:cNvSpPr/>
          <p:nvPr/>
        </p:nvSpPr>
        <p:spPr>
          <a:xfrm>
            <a:off x="8505671" y="6333507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Násobení 110"/>
          <p:cNvSpPr/>
          <p:nvPr/>
        </p:nvSpPr>
        <p:spPr>
          <a:xfrm>
            <a:off x="9070193" y="857929"/>
            <a:ext cx="299918" cy="174941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Násobení 111"/>
          <p:cNvSpPr/>
          <p:nvPr/>
        </p:nvSpPr>
        <p:spPr>
          <a:xfrm>
            <a:off x="9063052" y="2064415"/>
            <a:ext cx="299918" cy="174941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Násobení 112"/>
          <p:cNvSpPr/>
          <p:nvPr/>
        </p:nvSpPr>
        <p:spPr>
          <a:xfrm>
            <a:off x="9071954" y="3796656"/>
            <a:ext cx="299918" cy="174941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Násobení 113"/>
          <p:cNvSpPr/>
          <p:nvPr/>
        </p:nvSpPr>
        <p:spPr>
          <a:xfrm>
            <a:off x="9070193" y="5973086"/>
            <a:ext cx="299918" cy="174941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Násobení 114"/>
          <p:cNvSpPr/>
          <p:nvPr/>
        </p:nvSpPr>
        <p:spPr>
          <a:xfrm>
            <a:off x="3094359" y="486519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TextovéPole 115"/>
          <p:cNvSpPr txBox="1"/>
          <p:nvPr/>
        </p:nvSpPr>
        <p:spPr>
          <a:xfrm>
            <a:off x="3582380" y="265864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2700</a:t>
            </a:r>
            <a:endParaRPr lang="cs-CZ" dirty="0"/>
          </a:p>
        </p:txBody>
      </p:sp>
      <p:sp>
        <p:nvSpPr>
          <p:cNvPr id="117" name="Násobení 116"/>
          <p:cNvSpPr/>
          <p:nvPr/>
        </p:nvSpPr>
        <p:spPr>
          <a:xfrm>
            <a:off x="4670207" y="473557"/>
            <a:ext cx="126670" cy="275959"/>
          </a:xfrm>
          <a:prstGeom prst="mathMultiply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TextovéPole 117"/>
          <p:cNvSpPr txBox="1"/>
          <p:nvPr/>
        </p:nvSpPr>
        <p:spPr>
          <a:xfrm>
            <a:off x="5787377" y="272144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2000</a:t>
            </a:r>
            <a:endParaRPr lang="cs-CZ" dirty="0"/>
          </a:p>
        </p:txBody>
      </p:sp>
      <p:sp>
        <p:nvSpPr>
          <p:cNvPr id="119" name="TextovéPole 118"/>
          <p:cNvSpPr txBox="1"/>
          <p:nvPr/>
        </p:nvSpPr>
        <p:spPr>
          <a:xfrm>
            <a:off x="7326575" y="262466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3200</a:t>
            </a:r>
            <a:endParaRPr lang="cs-CZ" dirty="0"/>
          </a:p>
        </p:txBody>
      </p:sp>
      <p:sp>
        <p:nvSpPr>
          <p:cNvPr id="120" name="TextovéPole 119"/>
          <p:cNvSpPr txBox="1"/>
          <p:nvPr/>
        </p:nvSpPr>
        <p:spPr>
          <a:xfrm>
            <a:off x="4105373" y="6142362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4800</a:t>
            </a:r>
            <a:endParaRPr lang="cs-CZ" dirty="0"/>
          </a:p>
        </p:txBody>
      </p:sp>
      <p:sp>
        <p:nvSpPr>
          <p:cNvPr id="121" name="TextovéPole 120"/>
          <p:cNvSpPr txBox="1"/>
          <p:nvPr/>
        </p:nvSpPr>
        <p:spPr>
          <a:xfrm>
            <a:off x="6835825" y="6142362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4530</a:t>
            </a:r>
            <a:endParaRPr lang="cs-CZ" dirty="0"/>
          </a:p>
        </p:txBody>
      </p:sp>
      <p:sp>
        <p:nvSpPr>
          <p:cNvPr id="122" name="TextovéPole 121"/>
          <p:cNvSpPr txBox="1"/>
          <p:nvPr/>
        </p:nvSpPr>
        <p:spPr>
          <a:xfrm rot="5400000">
            <a:off x="9003789" y="1453828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2000</a:t>
            </a:r>
            <a:endParaRPr lang="cs-CZ" dirty="0"/>
          </a:p>
        </p:txBody>
      </p:sp>
      <p:sp>
        <p:nvSpPr>
          <p:cNvPr id="123" name="TextovéPole 122"/>
          <p:cNvSpPr txBox="1"/>
          <p:nvPr/>
        </p:nvSpPr>
        <p:spPr>
          <a:xfrm rot="5400000">
            <a:off x="8999978" y="2890885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2650</a:t>
            </a:r>
            <a:endParaRPr lang="cs-CZ" dirty="0"/>
          </a:p>
        </p:txBody>
      </p:sp>
      <p:sp>
        <p:nvSpPr>
          <p:cNvPr id="124" name="TextovéPole 123"/>
          <p:cNvSpPr txBox="1"/>
          <p:nvPr/>
        </p:nvSpPr>
        <p:spPr>
          <a:xfrm rot="5400000">
            <a:off x="8998044" y="4896275"/>
            <a:ext cx="80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3600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0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think-cell Slide</vt:lpstr>
      <vt:lpstr>Prezentace aplikace PowerPoint</vt:lpstr>
    </vt:vector>
  </TitlesOfParts>
  <Company>Škoda Auto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Dvorak, Petr 8 (VMP)</dc:creator>
  <cp:lastModifiedBy>Dvorak, Petr 8 (VMP)</cp:lastModifiedBy>
  <cp:revision>13</cp:revision>
  <dcterms:created xsi:type="dcterms:W3CDTF">2022-01-31T11:06:06Z</dcterms:created>
  <dcterms:modified xsi:type="dcterms:W3CDTF">2022-02-11T13:12:03Z</dcterms:modified>
</cp:coreProperties>
</file>