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70149832-CD51-4188-BE02-B47D56E4BBE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F61A9CBF-9435-490C-B832-B70476C85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514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83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58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5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2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47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49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85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99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83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36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48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46AD-097B-423C-9990-E0EEE824DCE2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CE92-58F7-4B82-B46E-881AEA6ACC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75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251005" y="536848"/>
            <a:ext cx="2304000" cy="59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71030" y="476658"/>
            <a:ext cx="2464865" cy="6060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-58510" y="32175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2330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193653" y="15987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870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5895" y="6105182"/>
            <a:ext cx="576065" cy="4320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3635894" y="44611"/>
            <a:ext cx="576065" cy="4320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995936" y="632120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310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251462" y="5817150"/>
            <a:ext cx="2304000" cy="636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251462" y="3861048"/>
            <a:ext cx="2304000" cy="636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251462" y="2924944"/>
            <a:ext cx="2304000" cy="636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275160" y="596917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250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305464" y="321297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500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1239927" y="6542272"/>
            <a:ext cx="2304000" cy="14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3612288" y="6465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302645" y="4355601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640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1261443" y="4831620"/>
            <a:ext cx="2304000" cy="636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1288879" y="1528805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770</a:t>
            </a:r>
          </a:p>
          <a:p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1251005" y="1340768"/>
            <a:ext cx="2304000" cy="636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1251093" y="2123239"/>
            <a:ext cx="2304000" cy="6362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4119782" y="569262"/>
            <a:ext cx="33433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Síla materiálu 20</a:t>
            </a:r>
          </a:p>
          <a:p>
            <a:r>
              <a:rPr lang="cs-CZ" dirty="0" smtClean="0"/>
              <a:t>Jednotka mm</a:t>
            </a:r>
          </a:p>
          <a:p>
            <a:r>
              <a:rPr lang="cs-CZ" dirty="0" smtClean="0"/>
              <a:t>Hloubka </a:t>
            </a:r>
            <a:r>
              <a:rPr lang="cs-CZ" dirty="0" smtClean="0"/>
              <a:t>310 je bez dvířek/šuplíků</a:t>
            </a:r>
          </a:p>
          <a:p>
            <a:r>
              <a:rPr lang="cs-CZ" dirty="0" smtClean="0"/>
              <a:t>Korpus z 2 </a:t>
            </a:r>
            <a:r>
              <a:rPr lang="cs-CZ" dirty="0" smtClean="0"/>
              <a:t>ks</a:t>
            </a:r>
          </a:p>
          <a:p>
            <a:r>
              <a:rPr lang="cs-CZ" dirty="0" smtClean="0"/>
              <a:t>Celkem 3 police</a:t>
            </a:r>
          </a:p>
          <a:p>
            <a:r>
              <a:rPr lang="cs-CZ" dirty="0" smtClean="0"/>
              <a:t>Bez úchytů (již mám připraveny)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7651751" y="311479"/>
            <a:ext cx="808681" cy="6060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579743" y="311479"/>
            <a:ext cx="72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7578627" y="3496787"/>
            <a:ext cx="72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6810390" y="27051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2330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7788229" y="637203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310</a:t>
            </a: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7579985" y="5867538"/>
            <a:ext cx="72000" cy="50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4030992" y="3278343"/>
            <a:ext cx="3229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Povrchová úprava:</a:t>
            </a:r>
          </a:p>
          <a:p>
            <a:r>
              <a:rPr lang="cs-CZ" dirty="0" err="1" smtClean="0"/>
              <a:t>Napouštědlo</a:t>
            </a:r>
            <a:r>
              <a:rPr lang="cs-CZ" dirty="0" smtClean="0"/>
              <a:t> (dekor viz foto), </a:t>
            </a:r>
            <a:r>
              <a:rPr lang="cs-CZ" dirty="0" smtClean="0"/>
              <a:t>lak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1251550" y="2988326"/>
            <a:ext cx="2304000" cy="636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768920" y="33265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740042" y="275131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738324" y="290371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19914" y="566124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706648" y="631106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747387" y="3701521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20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4302297" y="44941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1520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923927" y="17837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310</a:t>
            </a:r>
            <a:endParaRPr lang="cs-CZ" dirty="0"/>
          </a:p>
        </p:txBody>
      </p:sp>
      <p:cxnSp>
        <p:nvCxnSpPr>
          <p:cNvPr id="53" name="Přímá spojnice 52"/>
          <p:cNvCxnSpPr/>
          <p:nvPr/>
        </p:nvCxnSpPr>
        <p:spPr>
          <a:xfrm flipV="1">
            <a:off x="7661136" y="2651479"/>
            <a:ext cx="799296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8516017" y="434785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1520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8516017" y="103506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810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211663" y="155679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810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34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171030" y="476658"/>
            <a:ext cx="2464865" cy="6060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177288" y="476658"/>
            <a:ext cx="1226174" cy="2298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403462" y="476658"/>
            <a:ext cx="1232433" cy="2298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177288" y="3645024"/>
            <a:ext cx="1220590" cy="2298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01095" y="3645024"/>
            <a:ext cx="1234800" cy="2298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171029" y="5943466"/>
            <a:ext cx="2464866" cy="590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043716" y="6054289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šuplik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13460" y="4609579"/>
            <a:ext cx="754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dvířka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643579" y="4609579"/>
            <a:ext cx="754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dvířka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11093" y="1340768"/>
            <a:ext cx="754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dvířka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641212" y="1340768"/>
            <a:ext cx="754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dvířka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4499992" y="548680"/>
            <a:ext cx="1234800" cy="2298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641947" y="701080"/>
            <a:ext cx="946116" cy="1993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5436096" y="29479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60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796136" y="25556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60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084168" y="590014"/>
            <a:ext cx="2985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Dvířka </a:t>
            </a:r>
            <a:r>
              <a:rPr lang="cs-CZ" dirty="0" smtClean="0"/>
              <a:t>skleněná výplň</a:t>
            </a:r>
          </a:p>
          <a:p>
            <a:r>
              <a:rPr lang="cs-CZ" dirty="0" smtClean="0"/>
              <a:t>Sklo s </a:t>
            </a:r>
            <a:r>
              <a:rPr lang="cs-CZ" dirty="0" err="1" smtClean="0"/>
              <a:t>fazetkou</a:t>
            </a:r>
            <a:r>
              <a:rPr lang="cs-CZ" dirty="0" smtClean="0"/>
              <a:t> viz foto</a:t>
            </a:r>
          </a:p>
          <a:p>
            <a:r>
              <a:rPr lang="cs-CZ" dirty="0" smtClean="0"/>
              <a:t>Dva panty s měkkým dorazem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355976" y="4609579"/>
            <a:ext cx="1904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Povrchová úprava:</a:t>
            </a:r>
          </a:p>
          <a:p>
            <a:r>
              <a:rPr lang="cs-CZ" dirty="0" err="1" smtClean="0"/>
              <a:t>Napouštědlo</a:t>
            </a:r>
            <a:r>
              <a:rPr lang="cs-CZ" dirty="0" smtClean="0"/>
              <a:t>, lak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838326" y="141277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06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istent\Documents\osobní\Fotky\aukro\knihovna\iCloud Photos\iCloud Photos\IMG_0295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091"/>
            <a:ext cx="4066710" cy="542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istent\Documents\osobní\Fotky\aukro\knihovna\iCloud Photos\iCloud Photos\IMG_030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764704"/>
            <a:ext cx="2068488" cy="275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sistent\Documents\osobní\Fotky\aukro\knihovna\iCloud Photos\iCloud Photos\IMG_0296.JPE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5" t="24382" r="17031" b="31596"/>
          <a:stretch/>
        </p:blipFill>
        <p:spPr bwMode="auto">
          <a:xfrm>
            <a:off x="5292080" y="4253478"/>
            <a:ext cx="2305878" cy="171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3528" y="107340"/>
            <a:ext cx="535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Typově nám jde o analogické provedení jako na fotkách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326324" y="292006"/>
            <a:ext cx="1633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Fazetka</a:t>
            </a:r>
            <a:r>
              <a:rPr lang="cs-CZ" dirty="0" smtClean="0"/>
              <a:t> skla 20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373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7504</TotalTime>
  <Words>95</Words>
  <Application>Microsoft Office PowerPoint</Application>
  <PresentationFormat>Předvádění na obrazovce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</dc:creator>
  <cp:lastModifiedBy>Jan</cp:lastModifiedBy>
  <cp:revision>35</cp:revision>
  <cp:lastPrinted>2023-11-20T10:45:22Z</cp:lastPrinted>
  <dcterms:created xsi:type="dcterms:W3CDTF">2020-01-27T09:19:56Z</dcterms:created>
  <dcterms:modified xsi:type="dcterms:W3CDTF">2023-11-22T12:04:51Z</dcterms:modified>
</cp:coreProperties>
</file>