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2CB6B-EF80-4DFA-B79F-808CE127E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871EF-3322-4F3C-8100-102BCFCBC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6EB81-37A3-4E00-A253-C649CF226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1F51-4A1D-41BF-AE41-A8BFC50C6FB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C9204-699B-4D62-9317-2ECF8787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E0C01-D6EB-4EE4-B60E-7702FE4F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1D25-D3A0-407D-A3E9-4618EFF77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9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F78D5-B181-49B2-BB3F-30DB7FDE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01A425-15CB-46CB-BC71-58C5C1620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A99C6-1327-4E6B-840C-7EFC9B73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1F51-4A1D-41BF-AE41-A8BFC50C6FB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CF059-5A6A-468A-9BD7-7C50316C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87194-D6F8-429B-84A2-0929021C6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1D25-D3A0-407D-A3E9-4618EFF77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9DF364-01C0-4770-80A8-464E9D64C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2953E-3072-4ECC-8F3D-E5FF233A0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682DF-46A0-484B-A5D7-6D1D742DC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1F51-4A1D-41BF-AE41-A8BFC50C6FB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1331-0120-41BA-8BDD-94C92790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715D2-B2EE-4BFF-AEC0-0EBAF5FF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1D25-D3A0-407D-A3E9-4618EFF77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0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01F23-E01A-43F9-AB09-659CB299F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3E551-5C07-4AF8-9109-065922447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9CA29-4B12-4AE3-99CB-5AF6F324A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1F51-4A1D-41BF-AE41-A8BFC50C6FB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3BD28-5333-4A47-AFAC-F5EA9F71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A6C2-EEB8-4583-8376-6283A811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1D25-D3A0-407D-A3E9-4618EFF77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4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724BD-BE0E-4DFA-86ED-2541EA5AA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2C5D7-87CC-464E-82C6-A1FCBCA4B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CA279-F656-4A79-B756-B7ADE53BC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1F51-4A1D-41BF-AE41-A8BFC50C6FB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732C7-F7C8-47B7-960C-7C1CEA6C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E435C-9356-4100-B7FF-FA647595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1D25-D3A0-407D-A3E9-4618EFF77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4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4E4F-0DB9-4B0E-B2F5-08897D78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9AD41-2974-408F-A771-D9DE0454C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A3A64-5693-4399-9C84-9D916D77A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AB607-75E8-46FB-A22B-80FF8935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1F51-4A1D-41BF-AE41-A8BFC50C6FB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2B12D-5366-4C9B-9A37-6B519EF2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78912-BDFF-4E3C-871B-83A95E20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1D25-D3A0-407D-A3E9-4618EFF77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7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55F8-8FF6-48AD-90C9-80A4FCBB2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5E90B-2EBB-4C40-B481-BFECE55C3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35627-9ED1-4B8F-AF48-88FF6D100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7D9545-D3FE-4780-9512-0F94EB165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51F7D-60E3-4DC8-9096-2115FFA5BD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7EB22A-85DB-497A-80F0-686C5332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1F51-4A1D-41BF-AE41-A8BFC50C6FB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9B331C-2C8B-484E-8E9A-6694A5E6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C0832-9D96-4353-BC45-63585833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1D25-D3A0-407D-A3E9-4618EFF77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9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24444-D271-4E44-B77D-A36FE00EE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CACAB-7A3A-4B1F-8009-8D259737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1F51-4A1D-41BF-AE41-A8BFC50C6FB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64C9A-A91F-480E-9396-4B45D3796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E4342-C96C-49C5-BF48-5B565371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1D25-D3A0-407D-A3E9-4618EFF77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7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35836-8F5C-4CC2-8916-6C0DE80EB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1F51-4A1D-41BF-AE41-A8BFC50C6FB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AF492-36F0-4CE6-B380-5E64669A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44DDE-603D-4B3B-8005-7B13E3DA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1D25-D3A0-407D-A3E9-4618EFF77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5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72F9-4197-4BDE-9E2C-BDBC53172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044EE-2BED-4489-8FA6-2FC50155B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A898A-5660-412C-BB9D-A9B367409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CAEC7-D037-4DE0-9F31-2609D9764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1F51-4A1D-41BF-AE41-A8BFC50C6FB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171BE-E4D1-4DBE-AA7F-B14F3449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F9056-4910-4213-8DB0-B5F7452C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1D25-D3A0-407D-A3E9-4618EFF77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1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BD92-2D63-4883-90C0-FDC3CB51F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ACE92C-19BC-4AB2-A5B2-F20DEEF2D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A23BB-7EDF-4D7A-AFA4-AE1CC49E2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52D53-2AF3-4191-8314-D1826FA76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1F51-4A1D-41BF-AE41-A8BFC50C6FB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2FE77-F46D-4D27-B7EB-695D0BAE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5172D-DE44-43E3-98AC-1C705F52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1D25-D3A0-407D-A3E9-4618EFF77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2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0099A4-E08B-49D8-8E35-ED32F7018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3E5B1-7A99-4AF9-BD5E-2F3F8E9CC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169D4-50FF-45EA-90C4-18EB5ACE8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D1F51-4A1D-41BF-AE41-A8BFC50C6FB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1CF1C-4705-4708-9244-46451C8BB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14EA7-0376-4BA8-A543-E80AB13F3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F1D25-D3A0-407D-A3E9-4618EFF77A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76A44-A8DA-434A-865F-222B004AF13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16600" y="6736080"/>
            <a:ext cx="401638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800">
                <a:solidFill>
                  <a:srgbClr val="5A5A5A"/>
                </a:solidFill>
                <a:latin typeface="Noto IKEA Latin" panose="020B0502040504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6633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18E6A3-1F22-4DB7-99A9-EFB4BEC33E3A}"/>
              </a:ext>
            </a:extLst>
          </p:cNvPr>
          <p:cNvSpPr txBox="1"/>
          <p:nvPr/>
        </p:nvSpPr>
        <p:spPr>
          <a:xfrm>
            <a:off x="781559" y="541538"/>
            <a:ext cx="1028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Potrebovala by som urobiť nasledujúce stavebné práce, miesto je vo Veľkých Levároch: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13BC3D-CCB9-452C-B23B-2A47DA523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59" y="2706809"/>
            <a:ext cx="4820252" cy="27932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D3B3F8-3ECE-4B99-8B6D-9A5B4B316596}"/>
              </a:ext>
            </a:extLst>
          </p:cNvPr>
          <p:cNvSpPr txBox="1"/>
          <p:nvPr/>
        </p:nvSpPr>
        <p:spPr>
          <a:xfrm>
            <a:off x="781559" y="1187869"/>
            <a:ext cx="11029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Plot predzáhradky: pri výmene železnej časti plotu  (železnú časť objednám), pripraviť stavebne betónový základ – asi obiť opadávajúcu povrchovú vrstvu, po inštalácii stĺpikov nalepiť betónové striešky a z bokov zvonku naniesť „škriabaný“ betón alebo ošetriť nejakou vhodnou povrchovou úpravou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92D774-144F-49DA-A23F-239561279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062" y="2388198"/>
            <a:ext cx="2628613" cy="423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1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A692A-9073-45A2-962B-39F3CB39B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11" y="2085975"/>
            <a:ext cx="3429000" cy="449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ABDB6-5B4C-4D40-930B-21CD3EE29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844" y="2085974"/>
            <a:ext cx="3317511" cy="4495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CAA83C-3290-4C4A-902C-DFDC85679B58}"/>
              </a:ext>
            </a:extLst>
          </p:cNvPr>
          <p:cNvSpPr txBox="1"/>
          <p:nvPr/>
        </p:nvSpPr>
        <p:spPr>
          <a:xfrm>
            <a:off x="581025" y="485775"/>
            <a:ext cx="10563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 „gánku“ na </a:t>
            </a:r>
            <a:r>
              <a:rPr lang="sk-SK" dirty="0" err="1"/>
              <a:t>foto</a:t>
            </a:r>
            <a:r>
              <a:rPr lang="sk-SK" dirty="0"/>
              <a:t> </a:t>
            </a:r>
            <a:r>
              <a:rPr lang="sk-SK" dirty="0" err="1"/>
              <a:t>nizšie</a:t>
            </a:r>
            <a:r>
              <a:rPr lang="sk-SK" dirty="0"/>
              <a:t> by som potrebovala vybúrať starý betón, vytvoriť odtokové otvory, vyspádovať, vybetónovať, nalepiť dlažbu, schody odstrániť a vystavať nové, rovnaké ako pôvodné, s dlažbou, odizolované od steny domu. </a:t>
            </a:r>
          </a:p>
          <a:p>
            <a:r>
              <a:rPr lang="sk-SK" dirty="0"/>
              <a:t>Na zadnej časti domu po celej šírke natiahnuť fasádnu omietku. Tiež nejako vizuálne upraviť fasádu po posúvaní okna a nainštalovať vonkajšiu parapetu.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583EAA-507B-4940-AF7B-53478B528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286" y="2085974"/>
            <a:ext cx="3224551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7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06B137-FC87-45A0-855C-B46486C38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162050"/>
            <a:ext cx="5638800" cy="5124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3A87C-5326-416C-B759-7418C3AD96D9}"/>
              </a:ext>
            </a:extLst>
          </p:cNvPr>
          <p:cNvSpPr txBox="1"/>
          <p:nvPr/>
        </p:nvSpPr>
        <p:spPr>
          <a:xfrm>
            <a:off x="1181100" y="447675"/>
            <a:ext cx="962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Zbúrať starú budovu, odpad vytriediť a odviezť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0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98AB39-6849-43AB-BA1F-E7BAA4745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59" y="2533650"/>
            <a:ext cx="2746545" cy="3848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15D069-BBC6-45B0-8F69-9F3BA811C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136" y="2533650"/>
            <a:ext cx="2934992" cy="3848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191E60-9E7B-45FB-B509-BC92DC0D9D71}"/>
              </a:ext>
            </a:extLst>
          </p:cNvPr>
          <p:cNvSpPr txBox="1"/>
          <p:nvPr/>
        </p:nvSpPr>
        <p:spPr>
          <a:xfrm>
            <a:off x="609600" y="647700"/>
            <a:ext cx="847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Položiť zámkovú dlažbu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580E24-578A-4FF5-8039-4AC7733D2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786" y="2409825"/>
            <a:ext cx="3648075" cy="409575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4C408B-B164-40C3-AF93-494A03783A1F}"/>
              </a:ext>
            </a:extLst>
          </p:cNvPr>
          <p:cNvCxnSpPr/>
          <p:nvPr/>
        </p:nvCxnSpPr>
        <p:spPr>
          <a:xfrm>
            <a:off x="9086850" y="1943100"/>
            <a:ext cx="447675" cy="790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39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F42F70-9CF7-4091-A3BA-0559C2470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858007"/>
            <a:ext cx="3566824" cy="43903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014A8A-A99C-454A-AB90-281EE81D664F}"/>
              </a:ext>
            </a:extLst>
          </p:cNvPr>
          <p:cNvSpPr txBox="1"/>
          <p:nvPr/>
        </p:nvSpPr>
        <p:spPr>
          <a:xfrm>
            <a:off x="600075" y="609600"/>
            <a:ext cx="1037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Poriešiť</a:t>
            </a:r>
            <a:r>
              <a:rPr lang="sk-SK" dirty="0"/>
              <a:t> starú budovu – prestavať, nová strecha, zatiaľ v procese plánovania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21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150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Noto IKEA Latin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Lubomira Chmelova</dc:creator>
  <cp:lastModifiedBy>Lubomira Chmelova</cp:lastModifiedBy>
  <cp:revision>2</cp:revision>
  <dcterms:created xsi:type="dcterms:W3CDTF">2022-02-15T20:06:04Z</dcterms:created>
  <dcterms:modified xsi:type="dcterms:W3CDTF">2022-02-15T20:44:35Z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945650-ec40-41a9-9362-7e2addda4452_Enabled">
    <vt:lpwstr>true</vt:lpwstr>
  </property>
  <property fmtid="{D5CDD505-2E9C-101B-9397-08002B2CF9AE}" pid="3" name="MSIP_Label_0f945650-ec40-41a9-9362-7e2addda4452_SetDate">
    <vt:lpwstr>2022-02-15T20:06:04Z</vt:lpwstr>
  </property>
  <property fmtid="{D5CDD505-2E9C-101B-9397-08002B2CF9AE}" pid="4" name="MSIP_Label_0f945650-ec40-41a9-9362-7e2addda4452_Method">
    <vt:lpwstr>Standard</vt:lpwstr>
  </property>
  <property fmtid="{D5CDD505-2E9C-101B-9397-08002B2CF9AE}" pid="5" name="MSIP_Label_0f945650-ec40-41a9-9362-7e2addda4452_Name">
    <vt:lpwstr>Internal</vt:lpwstr>
  </property>
  <property fmtid="{D5CDD505-2E9C-101B-9397-08002B2CF9AE}" pid="6" name="MSIP_Label_0f945650-ec40-41a9-9362-7e2addda4452_SiteId">
    <vt:lpwstr>a33c6ac4-a52e-45c5-af07-b972df9bd004</vt:lpwstr>
  </property>
  <property fmtid="{D5CDD505-2E9C-101B-9397-08002B2CF9AE}" pid="7" name="MSIP_Label_0f945650-ec40-41a9-9362-7e2addda4452_ActionId">
    <vt:lpwstr>ca575ad8-8be9-4727-9d2e-d85eed589b67</vt:lpwstr>
  </property>
  <property fmtid="{D5CDD505-2E9C-101B-9397-08002B2CF9AE}" pid="8" name="MSIP_Label_0f945650-ec40-41a9-9362-7e2addda4452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Internal</vt:lpwstr>
  </property>
</Properties>
</file>