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B381-9E2E-4915-AA7F-5007BAF989F6}" type="datetimeFigureOut">
              <a:rPr lang="cs-CZ" smtClean="0"/>
              <a:t>2.1.2019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FDA2-CC2F-4C15-A60A-B24A52E5CE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B381-9E2E-4915-AA7F-5007BAF989F6}" type="datetimeFigureOut">
              <a:rPr lang="cs-CZ" smtClean="0"/>
              <a:t>2.1.2019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FDA2-CC2F-4C15-A60A-B24A52E5CE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B381-9E2E-4915-AA7F-5007BAF989F6}" type="datetimeFigureOut">
              <a:rPr lang="cs-CZ" smtClean="0"/>
              <a:t>2.1.2019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FDA2-CC2F-4C15-A60A-B24A52E5CE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B381-9E2E-4915-AA7F-5007BAF989F6}" type="datetimeFigureOut">
              <a:rPr lang="cs-CZ" smtClean="0"/>
              <a:t>2.1.2019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FDA2-CC2F-4C15-A60A-B24A52E5CE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B381-9E2E-4915-AA7F-5007BAF989F6}" type="datetimeFigureOut">
              <a:rPr lang="cs-CZ" smtClean="0"/>
              <a:t>2.1.2019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FDA2-CC2F-4C15-A60A-B24A52E5CE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B381-9E2E-4915-AA7F-5007BAF989F6}" type="datetimeFigureOut">
              <a:rPr lang="cs-CZ" smtClean="0"/>
              <a:t>2.1.2019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FDA2-CC2F-4C15-A60A-B24A52E5CE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B381-9E2E-4915-AA7F-5007BAF989F6}" type="datetimeFigureOut">
              <a:rPr lang="cs-CZ" smtClean="0"/>
              <a:t>2.1.2019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FDA2-CC2F-4C15-A60A-B24A52E5CE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B381-9E2E-4915-AA7F-5007BAF989F6}" type="datetimeFigureOut">
              <a:rPr lang="cs-CZ" smtClean="0"/>
              <a:t>2.1.2019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FDA2-CC2F-4C15-A60A-B24A52E5CE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B381-9E2E-4915-AA7F-5007BAF989F6}" type="datetimeFigureOut">
              <a:rPr lang="cs-CZ" smtClean="0"/>
              <a:t>2.1.2019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FDA2-CC2F-4C15-A60A-B24A52E5CE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B381-9E2E-4915-AA7F-5007BAF989F6}" type="datetimeFigureOut">
              <a:rPr lang="cs-CZ" smtClean="0"/>
              <a:t>2.1.2019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FDA2-CC2F-4C15-A60A-B24A52E5CE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B381-9E2E-4915-AA7F-5007BAF989F6}" type="datetimeFigureOut">
              <a:rPr lang="cs-CZ" smtClean="0"/>
              <a:t>2.1.2019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FDA2-CC2F-4C15-A60A-B24A52E5CE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B381-9E2E-4915-AA7F-5007BAF989F6}" type="datetimeFigureOut">
              <a:rPr lang="cs-CZ" smtClean="0"/>
              <a:t>2.1.2019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FDA2-CC2F-4C15-A60A-B24A52E5CE5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34975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30126"/>
            <a:ext cx="4017687" cy="52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373364" cy="328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22" y="2996952"/>
            <a:ext cx="42433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5184502" cy="385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3982856" cy="296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9194" y="3501008"/>
            <a:ext cx="398498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08720"/>
            <a:ext cx="42291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Předvádění na obrazovce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Snímek 1</vt:lpstr>
      <vt:lpstr>Snímek 2</vt:lpstr>
      <vt:lpstr>Snímek 3</vt:lpstr>
      <vt:lpstr>Snímek 4</vt:lpstr>
      <vt:lpstr>Snímek 5</vt:lpstr>
    </vt:vector>
  </TitlesOfParts>
  <Company>Hettich ČR k.s.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jijelinek</dc:creator>
  <cp:lastModifiedBy>jijelinek</cp:lastModifiedBy>
  <cp:revision>4</cp:revision>
  <dcterms:created xsi:type="dcterms:W3CDTF">2019-01-02T10:37:50Z</dcterms:created>
  <dcterms:modified xsi:type="dcterms:W3CDTF">2019-01-02T11:10:42Z</dcterms:modified>
</cp:coreProperties>
</file>