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840D5B-ED72-467D-8A12-B5014116F9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866F887-6162-4F0E-9FAC-9D16E9EA8B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DB2690-83A5-4843-A5EA-79D9D76B9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4CED-2DDB-4685-9DEE-C56164629CDE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946563-6848-478B-8C39-947D8962D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AAA424-9C26-4CB7-B300-1E1EB054F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7CD9-CC7C-4C2C-B20F-8A50A41BC4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92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87C921-CA5E-4099-A113-4ACBFF24D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FBB039A-5896-4954-A067-B1955E4AC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5A6459-1E45-4514-8E59-CD9571D35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4CED-2DDB-4685-9DEE-C56164629CDE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D30D6E-BB15-4281-A5A5-F57FC72D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7A2E82-3000-4EB8-B13E-60ED1781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7CD9-CC7C-4C2C-B20F-8A50A41BC4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639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7422B33-E0CA-48AE-873E-679107372C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0E0C4C9-FB5B-4DE4-AF0B-8A278A3E3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352C2B-4DD8-4440-AB11-AAFC629AD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4CED-2DDB-4685-9DEE-C56164629CDE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BDD384-882F-453C-9541-EDAED9A27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501E17-9F9D-4A13-A2B3-703E0A7D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7CD9-CC7C-4C2C-B20F-8A50A41BC4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892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AB604-8F3B-487E-B5E4-493A0BE8A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0736AE-BE9C-44B0-8CD6-AD41AC8AF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E78E1D-4066-4F47-9759-AE804EB9F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4CED-2DDB-4685-9DEE-C56164629CDE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5F8B982-B2D4-4F73-AD12-5BE2BE7D4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AB6953-3C13-487E-8792-5DC7F3811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7CD9-CC7C-4C2C-B20F-8A50A41BC4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373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DB11DE-F99F-4C86-A349-07F001810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9EA95D9-14E9-4CA3-970C-38B08834F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E3613A-07F1-46D2-8F47-48CDEAF1F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4CED-2DDB-4685-9DEE-C56164629CDE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5E2C9F-B2F9-4414-98EE-2492F5C97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2903E7-9269-4A63-B83B-2F12E285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7CD9-CC7C-4C2C-B20F-8A50A41BC4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226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F98A9C-F4EE-4F66-9117-BD52506BD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7F47DB-3BA1-42F5-9E64-F94B7FB07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714555C-1325-4FA3-ACB0-289EEC26F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98D42C-7BF0-4DAD-9D2D-5CC0DF14C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4CED-2DDB-4685-9DEE-C56164629CDE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E2CA7D-6081-4C73-8861-85CD9135E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09E863A-2B78-49E8-A75E-F2EC588AD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7CD9-CC7C-4C2C-B20F-8A50A41BC4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21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BB54C8-4D4F-4E22-AD54-D806B7BDE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DEFC2B0-B4ED-4157-BAAC-0E61B618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FC1F43F-31F7-4AE7-BF4A-BADD97D43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CBC531F-A412-4D71-86E8-4801B781D0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644036E-782D-4C77-9504-E075309B5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B13D0B0-18A4-4CF0-A253-8B132A212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4CED-2DDB-4685-9DEE-C56164629CDE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68929F8-A215-4B77-98DB-497A2B05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4B62BEA-56FC-4877-9240-18DC3A96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7CD9-CC7C-4C2C-B20F-8A50A41BC4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4702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D01B65-2A4E-4FFF-AA02-F6F900555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D019029-FAE8-4EC4-B588-FBEBF95EC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4CED-2DDB-4685-9DEE-C56164629CDE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0D15F2A-8567-46A6-B4B1-648E415D1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1250EE0-18C0-4862-B23D-1434EFFCD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7CD9-CC7C-4C2C-B20F-8A50A41BC4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73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2DF8529-B5EA-4C5C-958F-36CF0F784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4CED-2DDB-4685-9DEE-C56164629CDE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0061CFB-0AF9-4178-A529-5FB790EBD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500D33-55AD-479C-8124-D59B92171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7CD9-CC7C-4C2C-B20F-8A50A41BC4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5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D67077-3F87-49D1-9864-CBC5E7210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E57693-8D80-4923-B625-B1D2A20C7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7151ABB-D3C4-41C2-97B6-3622F5C3D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345A1EB-1C1A-4CB2-BB4E-C6E29E677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4CED-2DDB-4685-9DEE-C56164629CDE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3A5236-A014-45CA-83AC-6B6E756B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F70515-4B5B-46CD-A151-9980880A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7CD9-CC7C-4C2C-B20F-8A50A41BC4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88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8F7D1-3BB0-444E-9C0B-E83E2C4DE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BC6C90D-9F83-4246-9461-C9B0154B2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0546029-604A-4214-BC13-936CAF756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1B06A67-F987-4271-8173-947C54343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4CED-2DDB-4685-9DEE-C56164629CDE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6FB1ED-7D3F-4E72-A367-B4A979596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F246875-E2E4-437C-9546-958D89FB3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57CD9-CC7C-4C2C-B20F-8A50A41BC4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289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DEEF34C-F9BD-4050-9E1D-8D19C2976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CDF5266-5771-4414-B302-052BAE0F3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7E95F1-7023-49DB-9ABB-38A9CFC987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54CED-2DDB-4685-9DEE-C56164629CDE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731206-A3C7-4A72-B675-D32EC8C3C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EBD7F74-612A-46A2-B8B4-B50788B75B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57CD9-CC7C-4C2C-B20F-8A50A41BC4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04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4993A8-CB71-4924-8A35-FD6450B26B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6C5D853-E0CC-4858-BE5B-7DFA5592EC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D61C54-C4D9-4F98-902D-E59FE4D45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A16299BE-4675-4CC4-B306-EB36EDA8304C}"/>
              </a:ext>
            </a:extLst>
          </p:cNvPr>
          <p:cNvCxnSpPr/>
          <p:nvPr/>
        </p:nvCxnSpPr>
        <p:spPr>
          <a:xfrm flipV="1">
            <a:off x="6382139" y="4279047"/>
            <a:ext cx="2407298" cy="109168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92BE2FE6-6556-4691-84BE-C16C2F50838D}"/>
              </a:ext>
            </a:extLst>
          </p:cNvPr>
          <p:cNvCxnSpPr>
            <a:cxnSpLocks/>
          </p:cNvCxnSpPr>
          <p:nvPr/>
        </p:nvCxnSpPr>
        <p:spPr>
          <a:xfrm flipH="1" flipV="1">
            <a:off x="3464767" y="4189446"/>
            <a:ext cx="2917372" cy="121297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821779B5-2309-4E03-A611-DEE5018AF5F2}"/>
              </a:ext>
            </a:extLst>
          </p:cNvPr>
          <p:cNvCxnSpPr>
            <a:cxnSpLocks/>
          </p:cNvCxnSpPr>
          <p:nvPr/>
        </p:nvCxnSpPr>
        <p:spPr>
          <a:xfrm flipH="1" flipV="1">
            <a:off x="3461658" y="3375090"/>
            <a:ext cx="68422" cy="86266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1081069-A00F-42B3-87B6-C95C1583522F}"/>
              </a:ext>
            </a:extLst>
          </p:cNvPr>
          <p:cNvSpPr txBox="1"/>
          <p:nvPr/>
        </p:nvSpPr>
        <p:spPr>
          <a:xfrm rot="19968059">
            <a:off x="7642320" y="4721980"/>
            <a:ext cx="765110" cy="3732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315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B47A51E5-54C7-4C67-AE3F-B783AF85EAFA}"/>
              </a:ext>
            </a:extLst>
          </p:cNvPr>
          <p:cNvSpPr txBox="1"/>
          <p:nvPr/>
        </p:nvSpPr>
        <p:spPr>
          <a:xfrm rot="1535041">
            <a:off x="4573554" y="4362289"/>
            <a:ext cx="765110" cy="3732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490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9AD4CBA-86E0-4E01-AA4C-F6013287994C}"/>
              </a:ext>
            </a:extLst>
          </p:cNvPr>
          <p:cNvSpPr txBox="1"/>
          <p:nvPr/>
        </p:nvSpPr>
        <p:spPr>
          <a:xfrm rot="21309652">
            <a:off x="3619376" y="3573450"/>
            <a:ext cx="5211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90</a:t>
            </a:r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A90D908B-DE79-4772-B179-BEA1B560B27F}"/>
              </a:ext>
            </a:extLst>
          </p:cNvPr>
          <p:cNvCxnSpPr>
            <a:cxnSpLocks/>
          </p:cNvCxnSpPr>
          <p:nvPr/>
        </p:nvCxnSpPr>
        <p:spPr>
          <a:xfrm flipV="1">
            <a:off x="6419249" y="5332893"/>
            <a:ext cx="0" cy="65694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55BE8B36-22C2-431B-9C8D-C4D1607497CF}"/>
              </a:ext>
            </a:extLst>
          </p:cNvPr>
          <p:cNvSpPr txBox="1"/>
          <p:nvPr/>
        </p:nvSpPr>
        <p:spPr>
          <a:xfrm rot="133012">
            <a:off x="6539857" y="5528964"/>
            <a:ext cx="5211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026008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0CFD117-DA71-4DBB-BD95-03DF229F3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637" y="74645"/>
            <a:ext cx="9144000" cy="6858000"/>
          </a:xfrm>
          <a:prstGeom prst="rect">
            <a:avLst/>
          </a:prstGeo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F45AC99F-820D-4059-8229-701E42C44D3B}"/>
              </a:ext>
            </a:extLst>
          </p:cNvPr>
          <p:cNvCxnSpPr>
            <a:cxnSpLocks/>
          </p:cNvCxnSpPr>
          <p:nvPr/>
        </p:nvCxnSpPr>
        <p:spPr>
          <a:xfrm flipV="1">
            <a:off x="2146041" y="1642189"/>
            <a:ext cx="3340834" cy="121297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57A148F7-FD2E-494C-9347-38E75810607A}"/>
              </a:ext>
            </a:extLst>
          </p:cNvPr>
          <p:cNvSpPr txBox="1"/>
          <p:nvPr/>
        </p:nvSpPr>
        <p:spPr>
          <a:xfrm rot="21427933">
            <a:off x="3676264" y="1250057"/>
            <a:ext cx="765110" cy="3732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101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6F22B509-00D2-4548-8378-E805F90C5228}"/>
              </a:ext>
            </a:extLst>
          </p:cNvPr>
          <p:cNvCxnSpPr>
            <a:cxnSpLocks/>
          </p:cNvCxnSpPr>
          <p:nvPr/>
        </p:nvCxnSpPr>
        <p:spPr>
          <a:xfrm flipH="1">
            <a:off x="5486876" y="1015549"/>
            <a:ext cx="5283761" cy="70439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28045C2-F213-47CD-BD27-0E2E4D4BABD0}"/>
              </a:ext>
            </a:extLst>
          </p:cNvPr>
          <p:cNvSpPr txBox="1"/>
          <p:nvPr/>
        </p:nvSpPr>
        <p:spPr>
          <a:xfrm rot="21043543">
            <a:off x="7126193" y="970039"/>
            <a:ext cx="7651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220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F10645EC-C5E6-4E7B-BC19-0B0A1FC1624C}"/>
              </a:ext>
            </a:extLst>
          </p:cNvPr>
          <p:cNvCxnSpPr>
            <a:cxnSpLocks/>
          </p:cNvCxnSpPr>
          <p:nvPr/>
        </p:nvCxnSpPr>
        <p:spPr>
          <a:xfrm>
            <a:off x="5486875" y="1231150"/>
            <a:ext cx="120823" cy="180129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18C6793C-F0AD-46D0-8FA3-DE460A32825F}"/>
              </a:ext>
            </a:extLst>
          </p:cNvPr>
          <p:cNvCxnSpPr>
            <a:cxnSpLocks/>
          </p:cNvCxnSpPr>
          <p:nvPr/>
        </p:nvCxnSpPr>
        <p:spPr>
          <a:xfrm>
            <a:off x="5607698" y="3065106"/>
            <a:ext cx="189722" cy="379289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67F0A29F-4F2D-413B-8163-FC651612DA44}"/>
              </a:ext>
            </a:extLst>
          </p:cNvPr>
          <p:cNvCxnSpPr>
            <a:cxnSpLocks/>
          </p:cNvCxnSpPr>
          <p:nvPr/>
        </p:nvCxnSpPr>
        <p:spPr>
          <a:xfrm>
            <a:off x="5405350" y="3028120"/>
            <a:ext cx="5070476" cy="704951"/>
          </a:xfrm>
          <a:prstGeom prst="straightConnector1">
            <a:avLst/>
          </a:prstGeom>
          <a:ln w="76200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5F17194B-4620-4EDB-A39E-805E8EC249BD}"/>
              </a:ext>
            </a:extLst>
          </p:cNvPr>
          <p:cNvSpPr txBox="1"/>
          <p:nvPr/>
        </p:nvSpPr>
        <p:spPr>
          <a:xfrm rot="507817">
            <a:off x="7281481" y="2776532"/>
            <a:ext cx="10468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hladina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ECAD2195-8D34-4AAA-991F-E2BB2A28043D}"/>
              </a:ext>
            </a:extLst>
          </p:cNvPr>
          <p:cNvSpPr txBox="1"/>
          <p:nvPr/>
        </p:nvSpPr>
        <p:spPr>
          <a:xfrm rot="21448640">
            <a:off x="5644113" y="2088552"/>
            <a:ext cx="4865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60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D7810880-67DC-475F-B9D9-1DED5AA61103}"/>
              </a:ext>
            </a:extLst>
          </p:cNvPr>
          <p:cNvSpPr txBox="1"/>
          <p:nvPr/>
        </p:nvSpPr>
        <p:spPr>
          <a:xfrm rot="21448640">
            <a:off x="5805264" y="4021236"/>
            <a:ext cx="5878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115</a:t>
            </a:r>
          </a:p>
        </p:txBody>
      </p:sp>
    </p:spTree>
    <p:extLst>
      <p:ext uri="{BB962C8B-B14F-4D97-AF65-F5344CB8AC3E}">
        <p14:creationId xmlns:p14="http://schemas.microsoft.com/office/powerpoint/2010/main" val="28217489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</Words>
  <Application>Microsoft Office PowerPoint</Application>
  <PresentationFormat>Širokoúhlá obrazovka</PresentationFormat>
  <Paragraphs>9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Jaša Pavel</dc:creator>
  <cp:lastModifiedBy>Jaša Pavel</cp:lastModifiedBy>
  <cp:revision>2</cp:revision>
  <dcterms:created xsi:type="dcterms:W3CDTF">2020-12-05T10:57:58Z</dcterms:created>
  <dcterms:modified xsi:type="dcterms:W3CDTF">2020-12-05T11:16:33Z</dcterms:modified>
</cp:coreProperties>
</file>