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18" d="100"/>
          <a:sy n="118" d="100"/>
        </p:scale>
        <p:origin x="13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1E3D-33AC-4FFA-9C3F-A6BE5B661E31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17F-0BD1-4E07-ADB9-E3FCF525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93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1E3D-33AC-4FFA-9C3F-A6BE5B661E31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17F-0BD1-4E07-ADB9-E3FCF525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10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1E3D-33AC-4FFA-9C3F-A6BE5B661E31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17F-0BD1-4E07-ADB9-E3FCF525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87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1E3D-33AC-4FFA-9C3F-A6BE5B661E31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17F-0BD1-4E07-ADB9-E3FCF525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53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1E3D-33AC-4FFA-9C3F-A6BE5B661E31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17F-0BD1-4E07-ADB9-E3FCF525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04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1E3D-33AC-4FFA-9C3F-A6BE5B661E31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17F-0BD1-4E07-ADB9-E3FCF525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59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1E3D-33AC-4FFA-9C3F-A6BE5B661E31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17F-0BD1-4E07-ADB9-E3FCF525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74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1E3D-33AC-4FFA-9C3F-A6BE5B661E31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17F-0BD1-4E07-ADB9-E3FCF525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30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1E3D-33AC-4FFA-9C3F-A6BE5B661E31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17F-0BD1-4E07-ADB9-E3FCF525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79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1E3D-33AC-4FFA-9C3F-A6BE5B661E31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17F-0BD1-4E07-ADB9-E3FCF525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89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1E3D-33AC-4FFA-9C3F-A6BE5B661E31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17F-0BD1-4E07-ADB9-E3FCF525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6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01E3D-33AC-4FFA-9C3F-A6BE5B661E31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E17F-0BD1-4E07-ADB9-E3FCF5257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20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5277" y="660200"/>
            <a:ext cx="5320673" cy="225946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478" y="660200"/>
            <a:ext cx="5320673" cy="225946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5442" y="4244912"/>
            <a:ext cx="5486602" cy="2170850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6136105" y="2839453"/>
            <a:ext cx="8021" cy="7026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8803132" y="2837449"/>
            <a:ext cx="8021" cy="399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1129237" y="2837449"/>
            <a:ext cx="8021" cy="7046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136105" y="3439027"/>
            <a:ext cx="499313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6144126" y="3139240"/>
            <a:ext cx="266702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H="1">
            <a:off x="5689128" y="895149"/>
            <a:ext cx="454998" cy="96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>
            <a:off x="5528715" y="2827823"/>
            <a:ext cx="622126" cy="96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5801240" y="906779"/>
            <a:ext cx="0" cy="19258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H="1">
            <a:off x="5528716" y="687203"/>
            <a:ext cx="5090903" cy="14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5545172" y="701841"/>
            <a:ext cx="0" cy="213560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802105" y="3139240"/>
            <a:ext cx="400449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804836" y="2837449"/>
            <a:ext cx="8021" cy="399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4798581" y="2842664"/>
            <a:ext cx="8021" cy="399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Volný tvar 37"/>
          <p:cNvSpPr/>
          <p:nvPr/>
        </p:nvSpPr>
        <p:spPr>
          <a:xfrm>
            <a:off x="10513181" y="689429"/>
            <a:ext cx="22227" cy="394304"/>
          </a:xfrm>
          <a:custGeom>
            <a:avLst/>
            <a:gdLst>
              <a:gd name="connsiteX0" fmla="*/ 21771 w 22227"/>
              <a:gd name="connsiteY0" fmla="*/ 0 h 394304"/>
              <a:gd name="connsiteX1" fmla="*/ 19352 w 22227"/>
              <a:gd name="connsiteY1" fmla="*/ 203200 h 394304"/>
              <a:gd name="connsiteX2" fmla="*/ 0 w 22227"/>
              <a:gd name="connsiteY2" fmla="*/ 394304 h 394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27" h="394304">
                <a:moveTo>
                  <a:pt x="21771" y="0"/>
                </a:moveTo>
                <a:cubicBezTo>
                  <a:pt x="22375" y="68741"/>
                  <a:pt x="22980" y="137483"/>
                  <a:pt x="19352" y="203200"/>
                </a:cubicBezTo>
                <a:cubicBezTo>
                  <a:pt x="15724" y="268917"/>
                  <a:pt x="7862" y="331610"/>
                  <a:pt x="0" y="394304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 rot="16200000">
            <a:off x="10131444" y="687844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⁰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7132521" y="283207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4400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9154385" y="310189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7500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 rot="16200000">
            <a:off x="5034063" y="157733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3200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 rot="16200000">
            <a:off x="5365219" y="158497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2900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2450917" y="284494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7800</a:t>
            </a:r>
            <a:endParaRPr lang="cs-CZ" dirty="0"/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168" y="4244912"/>
            <a:ext cx="5518984" cy="2204594"/>
          </a:xfrm>
          <a:prstGeom prst="rect">
            <a:avLst/>
          </a:prstGeom>
        </p:spPr>
      </p:pic>
      <p:cxnSp>
        <p:nvCxnSpPr>
          <p:cNvPr id="27" name="Přímá spojnice 26"/>
          <p:cNvCxnSpPr/>
          <p:nvPr/>
        </p:nvCxnSpPr>
        <p:spPr>
          <a:xfrm flipH="1" flipV="1">
            <a:off x="8809549" y="1131416"/>
            <a:ext cx="404603" cy="3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9185124" y="1141790"/>
            <a:ext cx="7257" cy="170059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 rot="16200000">
            <a:off x="8754154" y="160358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2500</a:t>
            </a:r>
            <a:endParaRPr lang="cs-CZ" dirty="0"/>
          </a:p>
        </p:txBody>
      </p:sp>
      <p:cxnSp>
        <p:nvCxnSpPr>
          <p:cNvPr id="34" name="Přímá spojnice 33"/>
          <p:cNvCxnSpPr/>
          <p:nvPr/>
        </p:nvCxnSpPr>
        <p:spPr>
          <a:xfrm flipH="1">
            <a:off x="8809549" y="2842381"/>
            <a:ext cx="472337" cy="25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776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Širokoúhlá obrazovka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Company>Škoda Auto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Hovorka, Pavel 2 (AUFEER DESIGN, s. r. o.)</dc:creator>
  <cp:lastModifiedBy>Hovorka, Pavel 2 (AUFEER DESIGN, s. r. o.)</cp:lastModifiedBy>
  <cp:revision>3</cp:revision>
  <dcterms:created xsi:type="dcterms:W3CDTF">2021-03-12T13:22:53Z</dcterms:created>
  <dcterms:modified xsi:type="dcterms:W3CDTF">2021-04-05T19:32:22Z</dcterms:modified>
</cp:coreProperties>
</file>