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2A968-FE3F-419D-9CBA-AA0CF7644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B19D2E-F940-4336-AF90-72CF873A2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3AC3FC-AC05-47E1-AF24-079FAB0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6C1865-3DAB-4B88-970B-BCF0A306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F57DF4-ADF5-4819-85FA-4A794C02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33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18194-93B0-49DA-A53B-DC6D5510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2331A3-735F-4584-A5F7-F54BC0D36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AB39CD-FA48-442E-88A9-373AFAF8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C9C07A-EAD5-48D5-95D9-8F13C754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178AB3-F66A-471F-9A13-085984FD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7220EB-6248-40E1-80C9-EDFE0F773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15306D-C053-4A6B-8F7E-0ABB7E078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D62547-CA3F-4A65-9059-BB56250E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6C4DFA-5DEB-451F-96C9-7483456A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22619A-76B1-49E7-9063-5E7CA906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60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11711-500D-42AE-BEFE-90D616CE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8D1F3-EC20-4AB6-AB26-1C93B672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184C61-17EF-40B8-BB36-29B15F20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535D7D-270E-4644-BEC0-F76022A2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4C273D-08B7-4FA6-80FC-A6F614DA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27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9C058-3772-4F5E-B65D-55B74DE1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8E4AFC-5247-408B-AAE2-455585DD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77FEDE-FED7-4139-A734-442938CD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F03CA-6975-4678-85D0-1EBF22FE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9FF2D2-EEE3-4B68-BE72-DDC9096F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39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03112-F89E-4BC8-8A3A-7B4BEBD1F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5B4A0-3E9A-4AED-896D-4B7E7AE85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83DA5F-CCCD-4E7E-92A4-C6570B2D5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890FD8-BCA3-4C53-BDD7-0A7604FC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FD21F3-F00D-42D5-B630-EFB09813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25BD34-64B2-45D4-9A5F-1AFFCDA5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5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71BDD-B1A2-4463-ADE1-93EF306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AB74CC-9CEA-423B-B586-B1D746447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2B5E38-F281-47FF-AB02-4ED3BBDCF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4769B6-57FE-47E0-A698-76CAC15B7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6660C8-D06C-4565-93BB-9AF00507C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0BAFD1-6CA4-441E-8F9B-922FC7FD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16172F-4DBA-42BB-9E3B-C00DF02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543E86-9245-405C-AA9B-CAC23523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06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AAF72-2E47-4000-B06E-112E8C65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CDFF34-C640-4652-AF20-FAF4F3C4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1C873D-9937-41FA-9611-952F8308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A773FC-3432-4B34-92BF-0EC08D2D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71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5D5DEC-0680-4E00-837E-3E1405B2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5603EA-74A3-4553-9713-CF2A455B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3EFD51-5156-433F-BEBB-48AB46E7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6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EB9B7-8F04-46A2-9DA3-88E57867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8DDC80-A54E-433C-97B9-983F2B24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9EBDD4-51A8-4CD0-B094-17664122C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80315B-0AFE-4C87-8013-A4F35B2B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3AC63A-0F61-4AE5-9DB3-CF55250A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EB3FD5-18A3-46A2-BE46-4CEDCCE0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80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821C1-164F-4E03-905A-5E490924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D92E12-527D-43E4-A507-AC0AA60F6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F7D636-D8DD-4F9D-98ED-8B08D6A0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7C86B5-8BA3-41E8-B466-CD7951A0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01F6FD-C2E3-4192-B464-DA61F7A9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7CBE65-C992-40EC-94D2-D35DDBAB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9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AEF9DAE-EBB1-45A6-8164-F4547DD6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45E4E8-FF74-4360-B096-207039C70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6B7D4E-A29F-4F8D-8DA8-FD7864C2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0E75-79DD-4D46-90AA-C35B9FE0D80F}" type="datetimeFigureOut">
              <a:rPr lang="cs-CZ" smtClean="0"/>
              <a:t>25.04.2022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A0CF52-3374-44E2-A553-7D4DD14D7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11E582-ECAF-4FB7-80F4-A5FD4F32E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172CC-0B99-481A-B942-6EF35B725C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18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389C924-F00C-4EB8-B0FC-8B35F60E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5C4027A-B21D-4FE2-883B-AA6318AFE03C}"/>
              </a:ext>
            </a:extLst>
          </p:cNvPr>
          <p:cNvSpPr/>
          <p:nvPr/>
        </p:nvSpPr>
        <p:spPr>
          <a:xfrm rot="21147054">
            <a:off x="5210739" y="2969402"/>
            <a:ext cx="729842" cy="16198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590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D. N.</dc:creator>
  <cp:lastModifiedBy>D. N.</cp:lastModifiedBy>
  <cp:revision>2</cp:revision>
  <dcterms:created xsi:type="dcterms:W3CDTF">2022-04-25T17:15:52Z</dcterms:created>
  <dcterms:modified xsi:type="dcterms:W3CDTF">2022-04-25T17:16:40Z</dcterms:modified>
</cp:coreProperties>
</file>