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C92643-239A-35D7-5D6B-C5638378B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5E39C3-8779-A827-134C-7A9FF4890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74AAD8-56A9-9753-0C3C-31197917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EDC0-2A05-496C-A238-5763949F1D73}" type="datetimeFigureOut">
              <a:rPr lang="cs-CZ" smtClean="0"/>
              <a:t>29. 8. 2023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1D27A8-EA4C-AE2D-D738-20A15663A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93C6AA-AB74-6779-F4E8-C547D47F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ED4-6324-4EA7-B021-A57B23870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8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C08AE4-DD6F-559E-C3F7-73C19CA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55F859-A323-90CC-870B-6F5E0EEB5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D40DBA-0102-9A8F-1FED-29775139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EDC0-2A05-496C-A238-5763949F1D73}" type="datetimeFigureOut">
              <a:rPr lang="cs-CZ" smtClean="0"/>
              <a:t>29. 8. 2023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E06161-1D17-F5C3-917F-9E7F2A84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8A185F-9E3B-FA60-7DAB-A140AC57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ED4-6324-4EA7-B021-A57B23870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74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66BC6A1-0F6A-D96F-5D87-F37D4112D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0DA92E-3894-46D9-E3C0-CD8DC3EFA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4C8174-67D5-8BFD-FDAF-29EBABB0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EDC0-2A05-496C-A238-5763949F1D73}" type="datetimeFigureOut">
              <a:rPr lang="cs-CZ" smtClean="0"/>
              <a:t>29. 8. 2023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2DD957-D09D-404C-DDD7-22F2CB18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49088A-D98C-56EE-5AB3-1D44D979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ED4-6324-4EA7-B021-A57B23870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08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A481E8-A356-B59C-6E19-BCBC3DC4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607AB-02C2-5C1D-F74E-583A2B795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D16116-BE85-F406-C12D-779D367D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EDC0-2A05-496C-A238-5763949F1D73}" type="datetimeFigureOut">
              <a:rPr lang="cs-CZ" smtClean="0"/>
              <a:t>29. 8. 2023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8DDDA6-E8F3-C5FF-3619-06BC5B0C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23D118-C1DB-F4C5-D58C-16C2F7BA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ED4-6324-4EA7-B021-A57B23870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11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00A18-47C0-99BF-FEA9-255BC1E5D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21EBCB-762F-D82E-ECFA-396DFABE7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C6D4BB-0030-3BCC-028E-74D70F7D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EDC0-2A05-496C-A238-5763949F1D73}" type="datetimeFigureOut">
              <a:rPr lang="cs-CZ" smtClean="0"/>
              <a:t>29. 8. 2023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C5373F-38C4-B4CA-389C-40B7D225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A2E4E4-2F9C-53B9-F9F5-ED24FDD0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ED4-6324-4EA7-B021-A57B23870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79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E90B9-9B89-E072-0D4C-1B12CA47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03B113-4CE1-204C-855C-96A995024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96B4FA-2742-BB7D-900B-8A8AAE335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F54056-4749-2CD7-73CC-F8F599FE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EDC0-2A05-496C-A238-5763949F1D73}" type="datetimeFigureOut">
              <a:rPr lang="cs-CZ" smtClean="0"/>
              <a:t>29. 8. 2023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D67238-5B6A-0EF0-C7CC-70B9EC13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24E156-6903-BBED-B78D-24DD295E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ED4-6324-4EA7-B021-A57B23870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C6D5A-0777-129D-E51C-08DBEAF1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731AA2-54D0-63AB-31E8-37ED955AB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0C25D0-1568-5A8A-8A67-B1E016B69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03302D8-DBA8-F727-E9F1-457A49238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5424C99-D5E0-B304-BC76-70908226C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72936EF-62E6-139F-9E9F-618D01FA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EDC0-2A05-496C-A238-5763949F1D73}" type="datetimeFigureOut">
              <a:rPr lang="cs-CZ" smtClean="0"/>
              <a:t>29. 8. 2023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0A0690C-1274-F4FF-E3C8-1AC3442B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2733994-BECF-AA4D-DC74-F61BAB0C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ED4-6324-4EA7-B021-A57B23870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24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84B181-482C-C584-DFA8-4FDAF8B4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5D4E21A-23A9-F43D-F1FD-2BFAC8A00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EDC0-2A05-496C-A238-5763949F1D73}" type="datetimeFigureOut">
              <a:rPr lang="cs-CZ" smtClean="0"/>
              <a:t>29. 8. 2023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808ACE-FFA1-04B2-782C-6980D12C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51AFAA-36FD-D1F0-80B1-765A6D5C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ED4-6324-4EA7-B021-A57B23870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99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35EF6FA-26D5-B2D0-350D-3C5C155B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EDC0-2A05-496C-A238-5763949F1D73}" type="datetimeFigureOut">
              <a:rPr lang="cs-CZ" smtClean="0"/>
              <a:t>29. 8. 2023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9ECA913-6ADA-37D8-F6A9-886B930B8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FA1D90-2886-9126-F827-BCB12FF9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ED4-6324-4EA7-B021-A57B23870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08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BD77CE-FA35-55DC-3F46-D73A124E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0BCCB-3620-861A-4358-F925C9158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B4CE0D-8544-CD42-FD25-097D5CFD7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8901C3-0A5B-5C81-4FE1-3E691A09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EDC0-2A05-496C-A238-5763949F1D73}" type="datetimeFigureOut">
              <a:rPr lang="cs-CZ" smtClean="0"/>
              <a:t>29. 8. 2023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C8CC88-02CB-4D14-C190-56C4052F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DC621F-CC40-D38F-3746-76D03804E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ED4-6324-4EA7-B021-A57B23870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21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ACC89-92EA-A1C4-0DCD-2E36D52A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6971CF9-9BAC-D0AE-C539-1680C35AB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9D8639-A0DE-0AD9-E719-B53FA79CD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09844A-16C4-E696-CAA5-B40D47EF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EDC0-2A05-496C-A238-5763949F1D73}" type="datetimeFigureOut">
              <a:rPr lang="cs-CZ" smtClean="0"/>
              <a:t>29. 8. 2023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E3C3F3-7019-9AC7-E7F9-705A5B1F4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68B158C-A89C-F960-6E44-7224207D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ED4-6324-4EA7-B021-A57B23870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95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A9B580A-6BF4-2AD9-1DDC-6567CA70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7985BD-06CE-62F7-F30C-7E04F9275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49BE87-1EE2-F954-9EFE-214AFF3C0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EDC0-2A05-496C-A238-5763949F1D73}" type="datetimeFigureOut">
              <a:rPr lang="cs-CZ" smtClean="0"/>
              <a:t>29. 8. 2023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99C5F0-D5BA-A743-618C-8C79D06F8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8F9693-F393-2BA4-F598-F057938FB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6ED4-6324-4EA7-B021-A57B23870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53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A16BE-07A9-1C14-C58F-8B085B5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Zadani</a:t>
            </a:r>
            <a:r>
              <a:rPr lang="cs-CZ" dirty="0"/>
              <a:t> oken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C9C455-0FDB-6561-95E1-376952559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14 oken </a:t>
            </a:r>
            <a:r>
              <a:rPr lang="cs-CZ" dirty="0" err="1"/>
              <a:t>vcetne</a:t>
            </a:r>
            <a:r>
              <a:rPr lang="cs-CZ" dirty="0"/>
              <a:t> 2 </a:t>
            </a:r>
            <a:r>
              <a:rPr lang="cs-CZ" dirty="0" err="1"/>
              <a:t>velkych</a:t>
            </a:r>
            <a:r>
              <a:rPr lang="cs-CZ" dirty="0"/>
              <a:t> </a:t>
            </a:r>
            <a:r>
              <a:rPr lang="cs-CZ" dirty="0" err="1"/>
              <a:t>francouzskych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Drevena</a:t>
            </a:r>
            <a:r>
              <a:rPr lang="cs-CZ" dirty="0"/>
              <a:t> okna s </a:t>
            </a:r>
            <a:r>
              <a:rPr lang="cs-CZ" dirty="0" err="1"/>
              <a:t>celoobvodovym</a:t>
            </a:r>
            <a:r>
              <a:rPr lang="cs-CZ" dirty="0"/>
              <a:t> </a:t>
            </a:r>
            <a:r>
              <a:rPr lang="cs-CZ" dirty="0" err="1"/>
              <a:t>kovanim</a:t>
            </a:r>
            <a:r>
              <a:rPr lang="cs-CZ" dirty="0"/>
              <a:t>, trojskly</a:t>
            </a:r>
          </a:p>
          <a:p>
            <a:pPr marL="0" indent="0">
              <a:buNone/>
            </a:pPr>
            <a:r>
              <a:rPr lang="cs-CZ" dirty="0" err="1"/>
              <a:t>Povrchova</a:t>
            </a:r>
            <a:r>
              <a:rPr lang="cs-CZ" dirty="0"/>
              <a:t> </a:t>
            </a:r>
            <a:r>
              <a:rPr lang="cs-CZ" dirty="0" err="1"/>
              <a:t>uprava</a:t>
            </a:r>
            <a:r>
              <a:rPr lang="cs-CZ" dirty="0"/>
              <a:t>  - barva (</a:t>
            </a:r>
            <a:r>
              <a:rPr lang="cs-CZ" dirty="0" err="1"/>
              <a:t>odstin</a:t>
            </a:r>
            <a:r>
              <a:rPr lang="cs-CZ" dirty="0"/>
              <a:t> </a:t>
            </a:r>
            <a:r>
              <a:rPr lang="cs-CZ" dirty="0" err="1"/>
              <a:t>urcime</a:t>
            </a:r>
            <a:r>
              <a:rPr lang="cs-CZ" dirty="0"/>
              <a:t> </a:t>
            </a:r>
            <a:r>
              <a:rPr lang="cs-CZ" dirty="0" err="1"/>
              <a:t>pozdeji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err="1"/>
              <a:t>Klicky</a:t>
            </a:r>
            <a:r>
              <a:rPr lang="cs-CZ" dirty="0"/>
              <a:t> – </a:t>
            </a:r>
            <a:r>
              <a:rPr lang="cs-CZ" dirty="0" err="1"/>
              <a:t>hodici</a:t>
            </a:r>
            <a:r>
              <a:rPr lang="cs-CZ" dirty="0"/>
              <a:t> se k </a:t>
            </a:r>
            <a:r>
              <a:rPr lang="cs-CZ" dirty="0" err="1"/>
              <a:t>puvodnim</a:t>
            </a:r>
            <a:r>
              <a:rPr lang="cs-CZ" dirty="0"/>
              <a:t> </a:t>
            </a:r>
            <a:r>
              <a:rPr lang="cs-CZ" dirty="0" err="1"/>
              <a:t>oknum</a:t>
            </a:r>
            <a:r>
              <a:rPr lang="cs-CZ" dirty="0"/>
              <a:t> (</a:t>
            </a:r>
            <a:r>
              <a:rPr lang="cs-CZ" dirty="0" err="1"/>
              <a:t>menime</a:t>
            </a:r>
            <a:r>
              <a:rPr lang="cs-CZ" dirty="0"/>
              <a:t> stara </a:t>
            </a:r>
            <a:r>
              <a:rPr lang="cs-CZ" dirty="0" err="1"/>
              <a:t>spaletova</a:t>
            </a:r>
            <a:r>
              <a:rPr lang="cs-CZ" dirty="0"/>
              <a:t> okna) </a:t>
            </a:r>
          </a:p>
        </p:txBody>
      </p:sp>
    </p:spTree>
    <p:extLst>
      <p:ext uri="{BB962C8B-B14F-4D97-AF65-F5344CB8AC3E}">
        <p14:creationId xmlns:p14="http://schemas.microsoft.com/office/powerpoint/2010/main" val="314687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2C3DBF-9F2D-DE2E-D197-A635D0408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1ks - okna dle fotografie </a:t>
            </a:r>
          </a:p>
          <a:p>
            <a:pPr marL="0" indent="0">
              <a:buNone/>
            </a:pPr>
            <a:r>
              <a:rPr lang="cs-CZ" dirty="0"/>
              <a:t>Sirka   - 2,9m</a:t>
            </a:r>
          </a:p>
          <a:p>
            <a:pPr marL="0" indent="0">
              <a:buNone/>
            </a:pPr>
            <a:r>
              <a:rPr lang="cs-CZ" dirty="0" err="1"/>
              <a:t>Vyska</a:t>
            </a:r>
            <a:r>
              <a:rPr lang="cs-CZ" dirty="0"/>
              <a:t> – 2,7m</a:t>
            </a:r>
          </a:p>
          <a:p>
            <a:pPr marL="0" indent="0">
              <a:buNone/>
            </a:pPr>
            <a:r>
              <a:rPr lang="cs-CZ" dirty="0" err="1"/>
              <a:t>Vyska</a:t>
            </a:r>
            <a:r>
              <a:rPr lang="cs-CZ" dirty="0"/>
              <a:t> </a:t>
            </a:r>
            <a:r>
              <a:rPr lang="cs-CZ" dirty="0" err="1"/>
              <a:t>spodnich</a:t>
            </a:r>
            <a:r>
              <a:rPr lang="cs-CZ" dirty="0"/>
              <a:t> </a:t>
            </a:r>
            <a:r>
              <a:rPr lang="cs-CZ" dirty="0" err="1"/>
              <a:t>kridel</a:t>
            </a:r>
            <a:r>
              <a:rPr lang="cs-CZ" dirty="0"/>
              <a:t> 2,05</a:t>
            </a:r>
          </a:p>
          <a:p>
            <a:pPr marL="0" indent="0">
              <a:buNone/>
            </a:pPr>
            <a:r>
              <a:rPr lang="cs-CZ" dirty="0"/>
              <a:t>Horni rada fix </a:t>
            </a:r>
          </a:p>
          <a:p>
            <a:pPr marL="0" indent="0">
              <a:buNone/>
            </a:pPr>
            <a:r>
              <a:rPr lang="cs-CZ" dirty="0" err="1"/>
              <a:t>Bocni</a:t>
            </a:r>
            <a:r>
              <a:rPr lang="cs-CZ" dirty="0"/>
              <a:t> </a:t>
            </a:r>
            <a:r>
              <a:rPr lang="cs-CZ" dirty="0" err="1"/>
              <a:t>kridla</a:t>
            </a:r>
            <a:r>
              <a:rPr lang="cs-CZ" dirty="0"/>
              <a:t> fix</a:t>
            </a:r>
          </a:p>
          <a:p>
            <a:pPr marL="0" indent="0">
              <a:buNone/>
            </a:pPr>
            <a:r>
              <a:rPr lang="cs-CZ" dirty="0" err="1"/>
              <a:t>Oteviratelne</a:t>
            </a:r>
            <a:r>
              <a:rPr lang="cs-CZ" dirty="0"/>
              <a:t> </a:t>
            </a:r>
            <a:r>
              <a:rPr lang="cs-CZ" dirty="0" err="1"/>
              <a:t>prostredni</a:t>
            </a:r>
            <a:r>
              <a:rPr lang="cs-CZ" dirty="0"/>
              <a:t> 2 </a:t>
            </a:r>
            <a:r>
              <a:rPr lang="cs-CZ" dirty="0" err="1"/>
              <a:t>kridla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smerem</a:t>
            </a:r>
            <a:r>
              <a:rPr lang="cs-CZ" dirty="0"/>
              <a:t> ven), </a:t>
            </a:r>
            <a:br>
              <a:rPr lang="cs-CZ" dirty="0"/>
            </a:br>
            <a:r>
              <a:rPr lang="cs-CZ" dirty="0"/>
              <a:t>z toho </a:t>
            </a:r>
            <a:r>
              <a:rPr lang="cs-CZ" dirty="0" err="1"/>
              <a:t>prave</a:t>
            </a:r>
            <a:r>
              <a:rPr lang="cs-CZ" dirty="0"/>
              <a:t> </a:t>
            </a:r>
            <a:r>
              <a:rPr lang="cs-CZ" dirty="0" err="1"/>
              <a:t>kridlo</a:t>
            </a:r>
            <a:r>
              <a:rPr lang="cs-CZ" dirty="0"/>
              <a:t> i </a:t>
            </a:r>
            <a:r>
              <a:rPr lang="cs-CZ" dirty="0" err="1"/>
              <a:t>vetracka</a:t>
            </a:r>
            <a:br>
              <a:rPr lang="cs-CZ" dirty="0"/>
            </a:br>
            <a:br>
              <a:rPr lang="cs-CZ" dirty="0"/>
            </a:br>
            <a:r>
              <a:rPr lang="cs-CZ" dirty="0"/>
              <a:t>Ram pokud </a:t>
            </a:r>
            <a:r>
              <a:rPr lang="cs-CZ" dirty="0" err="1"/>
              <a:t>mozno</a:t>
            </a:r>
            <a:r>
              <a:rPr lang="cs-CZ" dirty="0"/>
              <a:t> co </a:t>
            </a:r>
            <a:r>
              <a:rPr lang="cs-CZ" dirty="0" err="1"/>
              <a:t>nejsubtilnejsi</a:t>
            </a: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6F877A-ECFF-FF32-4F47-862EFA099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0"/>
            <a:ext cx="3858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7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044C8-E1AF-FED2-A5FA-5F25BA5BA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251D55-6633-C7E7-E388-AF696295C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1ks - </a:t>
            </a:r>
            <a:r>
              <a:rPr lang="cs-CZ" dirty="0" err="1"/>
              <a:t>dvoukridle</a:t>
            </a:r>
            <a:r>
              <a:rPr lang="cs-CZ" dirty="0"/>
              <a:t> </a:t>
            </a:r>
            <a:r>
              <a:rPr lang="cs-CZ" dirty="0" err="1"/>
              <a:t>francouzske</a:t>
            </a:r>
            <a:r>
              <a:rPr lang="cs-CZ" dirty="0"/>
              <a:t> okno viz </a:t>
            </a:r>
            <a:br>
              <a:rPr lang="cs-CZ" dirty="0"/>
            </a:br>
            <a:r>
              <a:rPr lang="cs-CZ" dirty="0" err="1"/>
              <a:t>cb</a:t>
            </a:r>
            <a:r>
              <a:rPr lang="cs-CZ" dirty="0"/>
              <a:t> </a:t>
            </a:r>
            <a:r>
              <a:rPr lang="cs-CZ" dirty="0" err="1"/>
              <a:t>obrazek</a:t>
            </a:r>
            <a:r>
              <a:rPr lang="cs-CZ" dirty="0"/>
              <a:t>, </a:t>
            </a:r>
            <a:r>
              <a:rPr lang="cs-CZ" dirty="0" err="1"/>
              <a:t>rozdeleni</a:t>
            </a:r>
            <a:r>
              <a:rPr lang="cs-CZ" dirty="0"/>
              <a:t> a sila </a:t>
            </a:r>
            <a:r>
              <a:rPr lang="cs-CZ" dirty="0" err="1"/>
              <a:t>ramecku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sladene</a:t>
            </a:r>
            <a:r>
              <a:rPr lang="cs-CZ" dirty="0"/>
              <a:t> s oknem dle fotografie </a:t>
            </a:r>
          </a:p>
          <a:p>
            <a:pPr marL="0" indent="0">
              <a:buNone/>
            </a:pPr>
            <a:r>
              <a:rPr lang="cs-CZ" dirty="0"/>
              <a:t>Sirka   - 1,4m</a:t>
            </a:r>
          </a:p>
          <a:p>
            <a:pPr marL="0" indent="0">
              <a:buNone/>
            </a:pPr>
            <a:r>
              <a:rPr lang="cs-CZ" dirty="0" err="1"/>
              <a:t>Vyska</a:t>
            </a:r>
            <a:r>
              <a:rPr lang="cs-CZ" dirty="0"/>
              <a:t> – 2,05m</a:t>
            </a:r>
          </a:p>
          <a:p>
            <a:pPr marL="0" indent="0">
              <a:buNone/>
            </a:pPr>
            <a:r>
              <a:rPr lang="cs-CZ" dirty="0" err="1"/>
              <a:t>Oteviratelne</a:t>
            </a:r>
            <a:r>
              <a:rPr lang="cs-CZ" dirty="0"/>
              <a:t> </a:t>
            </a:r>
            <a:r>
              <a:rPr lang="cs-CZ" dirty="0" err="1"/>
              <a:t>obe</a:t>
            </a:r>
            <a:r>
              <a:rPr lang="cs-CZ" dirty="0"/>
              <a:t> 2 </a:t>
            </a:r>
            <a:r>
              <a:rPr lang="cs-CZ" dirty="0" err="1"/>
              <a:t>kridla</a:t>
            </a:r>
            <a:r>
              <a:rPr lang="cs-CZ" dirty="0"/>
              <a:t> (</a:t>
            </a:r>
            <a:r>
              <a:rPr lang="cs-CZ" dirty="0" err="1"/>
              <a:t>smerem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ven), z toho </a:t>
            </a:r>
            <a:r>
              <a:rPr lang="cs-CZ" dirty="0" err="1"/>
              <a:t>prave</a:t>
            </a:r>
            <a:r>
              <a:rPr lang="cs-CZ" dirty="0"/>
              <a:t> </a:t>
            </a:r>
            <a:r>
              <a:rPr lang="cs-CZ" dirty="0" err="1"/>
              <a:t>kridlo</a:t>
            </a:r>
            <a:r>
              <a:rPr lang="cs-CZ" dirty="0"/>
              <a:t> i </a:t>
            </a:r>
            <a:r>
              <a:rPr lang="cs-CZ" dirty="0" err="1"/>
              <a:t>vetracka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AFCCA3-2CE2-348A-CE10-CCA266AA2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86" y="-39414"/>
            <a:ext cx="3473629" cy="465478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0B94BD9-4CDC-271E-6160-896A1D94C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905" y="2317474"/>
            <a:ext cx="2448353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8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96410-8BA4-4EDC-3DFF-BCA7FFD1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CD1581-DCED-2E36-4BAE-3EBE45356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7ks - </a:t>
            </a:r>
            <a:r>
              <a:rPr lang="cs-CZ" dirty="0" err="1"/>
              <a:t>dvoukridle</a:t>
            </a:r>
            <a:r>
              <a:rPr lang="cs-CZ" dirty="0"/>
              <a:t> okno viz fotografie </a:t>
            </a:r>
          </a:p>
          <a:p>
            <a:pPr marL="0" indent="0">
              <a:buNone/>
            </a:pPr>
            <a:r>
              <a:rPr lang="cs-CZ" dirty="0"/>
              <a:t>Sirka   - 0,85m</a:t>
            </a:r>
          </a:p>
          <a:p>
            <a:pPr marL="0" indent="0">
              <a:buNone/>
            </a:pPr>
            <a:r>
              <a:rPr lang="cs-CZ" dirty="0" err="1"/>
              <a:t>Vyska</a:t>
            </a:r>
            <a:r>
              <a:rPr lang="cs-CZ" dirty="0"/>
              <a:t> – 1,25m</a:t>
            </a:r>
          </a:p>
          <a:p>
            <a:pPr marL="0" indent="0">
              <a:buNone/>
            </a:pPr>
            <a:r>
              <a:rPr lang="cs-CZ" dirty="0" err="1"/>
              <a:t>Oteviratelne</a:t>
            </a:r>
            <a:r>
              <a:rPr lang="cs-CZ" dirty="0"/>
              <a:t> </a:t>
            </a:r>
            <a:r>
              <a:rPr lang="cs-CZ" dirty="0" err="1"/>
              <a:t>obe</a:t>
            </a:r>
            <a:r>
              <a:rPr lang="cs-CZ" dirty="0"/>
              <a:t> 2 </a:t>
            </a:r>
            <a:r>
              <a:rPr lang="cs-CZ" dirty="0" err="1"/>
              <a:t>kridla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z toho </a:t>
            </a:r>
            <a:r>
              <a:rPr lang="cs-CZ" dirty="0" err="1"/>
              <a:t>prave</a:t>
            </a:r>
            <a:r>
              <a:rPr lang="cs-CZ" dirty="0"/>
              <a:t> </a:t>
            </a:r>
            <a:r>
              <a:rPr lang="cs-CZ" dirty="0" err="1"/>
              <a:t>kridlo</a:t>
            </a:r>
            <a:r>
              <a:rPr lang="cs-CZ" dirty="0"/>
              <a:t> i </a:t>
            </a:r>
            <a:r>
              <a:rPr lang="cs-CZ" dirty="0" err="1"/>
              <a:t>vetracka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39D1D21-08CA-A1BF-BE01-A2C8F9C56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87" y="1474422"/>
            <a:ext cx="3034362" cy="252687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45F7E30-299E-10C1-65A9-EC38A51BC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2" y="2205816"/>
            <a:ext cx="1868842" cy="179547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50D4815-8328-FD7C-B4E1-72F497222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54" y="4136231"/>
            <a:ext cx="3050741" cy="22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5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478689-A751-A5E5-AEA7-EDF44FF2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EE323C-7DD9-B631-564C-7B0A4E427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2ks - </a:t>
            </a:r>
            <a:r>
              <a:rPr lang="cs-CZ" u="sng" dirty="0" err="1"/>
              <a:t>jednokridle</a:t>
            </a:r>
            <a:r>
              <a:rPr lang="cs-CZ" dirty="0"/>
              <a:t> okno – </a:t>
            </a:r>
            <a:r>
              <a:rPr lang="cs-CZ" dirty="0" err="1"/>
              <a:t>vizualne</a:t>
            </a:r>
            <a:r>
              <a:rPr lang="cs-CZ" dirty="0"/>
              <a:t> </a:t>
            </a:r>
            <a:r>
              <a:rPr lang="cs-CZ" dirty="0" err="1"/>
              <a:t>stejne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jako okno na fotografii</a:t>
            </a:r>
          </a:p>
          <a:p>
            <a:pPr marL="0" indent="0">
              <a:buNone/>
            </a:pPr>
            <a:r>
              <a:rPr lang="cs-CZ" dirty="0"/>
              <a:t>Sirka   - 0,5m</a:t>
            </a:r>
          </a:p>
          <a:p>
            <a:pPr marL="0" indent="0">
              <a:buNone/>
            </a:pPr>
            <a:r>
              <a:rPr lang="cs-CZ" dirty="0" err="1"/>
              <a:t>Vyska</a:t>
            </a:r>
            <a:r>
              <a:rPr lang="cs-CZ" dirty="0"/>
              <a:t> – 0,8m</a:t>
            </a:r>
          </a:p>
          <a:p>
            <a:pPr marL="0" indent="0">
              <a:buNone/>
            </a:pPr>
            <a:r>
              <a:rPr lang="cs-CZ" dirty="0" err="1"/>
              <a:t>Oteviratelne</a:t>
            </a:r>
            <a:r>
              <a:rPr lang="cs-CZ" dirty="0"/>
              <a:t> </a:t>
            </a:r>
            <a:r>
              <a:rPr lang="cs-CZ" dirty="0" err="1"/>
              <a:t>kridlo</a:t>
            </a:r>
            <a:r>
              <a:rPr lang="cs-CZ" dirty="0"/>
              <a:t> i </a:t>
            </a:r>
            <a:r>
              <a:rPr lang="cs-CZ" dirty="0" err="1"/>
              <a:t>vetracka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91DD81-1C31-467C-1F18-B2C9983C8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21" y="2578008"/>
            <a:ext cx="3034362" cy="25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0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B85F8-9CAA-A3E5-428F-F38A0AFF5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7821AE-9AA3-80EA-3575-E553DAA37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3ks - </a:t>
            </a:r>
            <a:r>
              <a:rPr lang="cs-CZ" dirty="0" err="1"/>
              <a:t>jednokridle</a:t>
            </a:r>
            <a:r>
              <a:rPr lang="cs-CZ" dirty="0"/>
              <a:t> okno viz </a:t>
            </a:r>
            <a:r>
              <a:rPr lang="cs-CZ" dirty="0" err="1"/>
              <a:t>cb</a:t>
            </a:r>
            <a:r>
              <a:rPr lang="cs-CZ" dirty="0"/>
              <a:t> </a:t>
            </a:r>
            <a:r>
              <a:rPr lang="cs-CZ" dirty="0" err="1"/>
              <a:t>obrazek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Sirka   - 0,6m</a:t>
            </a:r>
          </a:p>
          <a:p>
            <a:pPr marL="0" indent="0">
              <a:buNone/>
            </a:pPr>
            <a:r>
              <a:rPr lang="cs-CZ" dirty="0" err="1"/>
              <a:t>Vyska</a:t>
            </a:r>
            <a:r>
              <a:rPr lang="cs-CZ" dirty="0"/>
              <a:t> – 0,6m</a:t>
            </a:r>
          </a:p>
          <a:p>
            <a:pPr marL="0" indent="0">
              <a:buNone/>
            </a:pPr>
            <a:r>
              <a:rPr lang="cs-CZ" dirty="0" err="1"/>
              <a:t>Oteviratelne</a:t>
            </a:r>
            <a:r>
              <a:rPr lang="cs-CZ" dirty="0"/>
              <a:t> </a:t>
            </a:r>
            <a:r>
              <a:rPr lang="cs-CZ" dirty="0" err="1"/>
              <a:t>kridlo</a:t>
            </a:r>
            <a:r>
              <a:rPr lang="cs-CZ" dirty="0"/>
              <a:t> + </a:t>
            </a:r>
            <a:r>
              <a:rPr lang="cs-CZ" dirty="0" err="1"/>
              <a:t>vetracka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ADC0133-A092-3F49-4951-59E1B4448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79" y="1577385"/>
            <a:ext cx="2629248" cy="30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686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184</Words>
  <Application>Microsoft Office PowerPoint</Application>
  <PresentationFormat>Širokoúhlá obrazovka</PresentationFormat>
  <Paragraphs>29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Zadani oken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Line Art</dc:creator>
  <cp:lastModifiedBy>Line Art</cp:lastModifiedBy>
  <cp:revision>6</cp:revision>
  <dcterms:created xsi:type="dcterms:W3CDTF">2023-08-22T13:40:03Z</dcterms:created>
  <dcterms:modified xsi:type="dcterms:W3CDTF">2023-08-29T14:12:00Z</dcterms:modified>
</cp:coreProperties>
</file>