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8013-B646-4A62-A902-40B4FD2016AC}" type="datetimeFigureOut">
              <a:rPr lang="sk-SK" smtClean="0"/>
              <a:t>20. 11. 2022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923F-D384-43FE-9261-6F818E1BA8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015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8013-B646-4A62-A902-40B4FD2016AC}" type="datetimeFigureOut">
              <a:rPr lang="sk-SK" smtClean="0"/>
              <a:t>20. 11. 2022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923F-D384-43FE-9261-6F818E1BA8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510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8013-B646-4A62-A902-40B4FD2016AC}" type="datetimeFigureOut">
              <a:rPr lang="sk-SK" smtClean="0"/>
              <a:t>20. 11. 2022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923F-D384-43FE-9261-6F818E1BA8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837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8013-B646-4A62-A902-40B4FD2016AC}" type="datetimeFigureOut">
              <a:rPr lang="sk-SK" smtClean="0"/>
              <a:t>20. 11. 2022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923F-D384-43FE-9261-6F818E1BA8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296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8013-B646-4A62-A902-40B4FD2016AC}" type="datetimeFigureOut">
              <a:rPr lang="sk-SK" smtClean="0"/>
              <a:t>20. 11. 2022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923F-D384-43FE-9261-6F818E1BA8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813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8013-B646-4A62-A902-40B4FD2016AC}" type="datetimeFigureOut">
              <a:rPr lang="sk-SK" smtClean="0"/>
              <a:t>20. 11. 2022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923F-D384-43FE-9261-6F818E1BA8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280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8013-B646-4A62-A902-40B4FD2016AC}" type="datetimeFigureOut">
              <a:rPr lang="sk-SK" smtClean="0"/>
              <a:t>20. 11. 2022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923F-D384-43FE-9261-6F818E1BA8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542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8013-B646-4A62-A902-40B4FD2016AC}" type="datetimeFigureOut">
              <a:rPr lang="sk-SK" smtClean="0"/>
              <a:t>20. 11. 2022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923F-D384-43FE-9261-6F818E1BA8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83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8013-B646-4A62-A902-40B4FD2016AC}" type="datetimeFigureOut">
              <a:rPr lang="sk-SK" smtClean="0"/>
              <a:t>20. 11. 2022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923F-D384-43FE-9261-6F818E1BA8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568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8013-B646-4A62-A902-40B4FD2016AC}" type="datetimeFigureOut">
              <a:rPr lang="sk-SK" smtClean="0"/>
              <a:t>20. 11. 2022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923F-D384-43FE-9261-6F818E1BA8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12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8013-B646-4A62-A902-40B4FD2016AC}" type="datetimeFigureOut">
              <a:rPr lang="sk-SK" smtClean="0"/>
              <a:t>20. 11. 2022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923F-D384-43FE-9261-6F818E1BA8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439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C8013-B646-4A62-A902-40B4FD2016AC}" type="datetimeFigureOut">
              <a:rPr lang="sk-SK" smtClean="0"/>
              <a:t>20. 11. 2022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7923F-D384-43FE-9261-6F818E1BA8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754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27" y="209321"/>
            <a:ext cx="8365475" cy="6274106"/>
          </a:xfrm>
          <a:prstGeom prst="rect">
            <a:avLst/>
          </a:prstGeom>
        </p:spPr>
      </p:pic>
      <p:cxnSp>
        <p:nvCxnSpPr>
          <p:cNvPr id="3" name="Rovná spojovacia šípka 2"/>
          <p:cNvCxnSpPr/>
          <p:nvPr/>
        </p:nvCxnSpPr>
        <p:spPr>
          <a:xfrm flipV="1">
            <a:off x="7709972" y="1872867"/>
            <a:ext cx="1435864" cy="11539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lokTextu 3"/>
          <p:cNvSpPr txBox="1"/>
          <p:nvPr/>
        </p:nvSpPr>
        <p:spPr>
          <a:xfrm>
            <a:off x="7959539" y="1488303"/>
            <a:ext cx="1323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415 mm</a:t>
            </a:r>
            <a:endParaRPr lang="sk-SK" sz="1600" b="1" dirty="0">
              <a:solidFill>
                <a:srgbClr val="FF0000"/>
              </a:solidFill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5926614" y="1409892"/>
            <a:ext cx="1783358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ĺžnik 5"/>
          <p:cNvSpPr/>
          <p:nvPr/>
        </p:nvSpPr>
        <p:spPr>
          <a:xfrm>
            <a:off x="5719370" y="946918"/>
            <a:ext cx="1975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šírka rebríka 500 mm</a:t>
            </a:r>
            <a:endParaRPr lang="sk-SK" sz="1600" b="1" dirty="0">
              <a:solidFill>
                <a:srgbClr val="FF0000"/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98331" y="4769710"/>
            <a:ext cx="23074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b="1" dirty="0" smtClean="0">
                <a:solidFill>
                  <a:srgbClr val="ED43E1"/>
                </a:solidFill>
              </a:rPr>
              <a:t>Voda a odpad pre práčku</a:t>
            </a:r>
            <a:endParaRPr lang="sk-SK" sz="1600" b="1" dirty="0">
              <a:solidFill>
                <a:srgbClr val="ED43E1"/>
              </a:solidFill>
            </a:endParaRPr>
          </a:p>
        </p:txBody>
      </p:sp>
      <p:cxnSp>
        <p:nvCxnSpPr>
          <p:cNvPr id="10" name="Rovná spojovacia šípka 9"/>
          <p:cNvCxnSpPr/>
          <p:nvPr/>
        </p:nvCxnSpPr>
        <p:spPr>
          <a:xfrm flipV="1">
            <a:off x="2478795" y="4979624"/>
            <a:ext cx="1707615" cy="275422"/>
          </a:xfrm>
          <a:prstGeom prst="straightConnector1">
            <a:avLst/>
          </a:prstGeom>
          <a:ln w="31750">
            <a:solidFill>
              <a:srgbClr val="ED43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H="1" flipV="1">
            <a:off x="4059774" y="2776252"/>
            <a:ext cx="126636" cy="3393194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8229434" y="3946659"/>
            <a:ext cx="1839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ED43E1"/>
                </a:solidFill>
              </a:rPr>
              <a:t>WC voda</a:t>
            </a:r>
            <a:endParaRPr lang="sk-SK" sz="1600" b="1" dirty="0">
              <a:solidFill>
                <a:srgbClr val="ED43E1"/>
              </a:solidFill>
            </a:endParaRPr>
          </a:p>
        </p:txBody>
      </p:sp>
      <p:cxnSp>
        <p:nvCxnSpPr>
          <p:cNvPr id="19" name="Rovná spojovacia šípka 18"/>
          <p:cNvCxnSpPr/>
          <p:nvPr/>
        </p:nvCxnSpPr>
        <p:spPr>
          <a:xfrm flipH="1" flipV="1">
            <a:off x="4738871" y="4642493"/>
            <a:ext cx="38724" cy="1526953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kTextu 23"/>
          <p:cNvSpPr txBox="1"/>
          <p:nvPr/>
        </p:nvSpPr>
        <p:spPr>
          <a:xfrm>
            <a:off x="4747932" y="5075430"/>
            <a:ext cx="98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630 mm</a:t>
            </a:r>
            <a:endParaRPr lang="sk-SK" sz="1600" b="1" dirty="0">
              <a:solidFill>
                <a:srgbClr val="FF0000"/>
              </a:solidFill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4032112" y="3605474"/>
            <a:ext cx="1245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1270 mm</a:t>
            </a:r>
            <a:endParaRPr lang="sk-SK" sz="1600" b="1" dirty="0">
              <a:solidFill>
                <a:srgbClr val="FF0000"/>
              </a:solidFill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4096281" y="4274349"/>
            <a:ext cx="1245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250 mm</a:t>
            </a:r>
            <a:endParaRPr lang="sk-SK" sz="1600" b="1" dirty="0">
              <a:solidFill>
                <a:srgbClr val="FF0000"/>
              </a:solidFill>
            </a:endParaRPr>
          </a:p>
        </p:txBody>
      </p:sp>
      <p:cxnSp>
        <p:nvCxnSpPr>
          <p:cNvPr id="28" name="Rovná spojovacia šípka 27"/>
          <p:cNvCxnSpPr/>
          <p:nvPr/>
        </p:nvCxnSpPr>
        <p:spPr>
          <a:xfrm>
            <a:off x="3664945" y="2675859"/>
            <a:ext cx="290110" cy="4446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BlokTextu 32"/>
          <p:cNvSpPr txBox="1"/>
          <p:nvPr/>
        </p:nvSpPr>
        <p:spPr>
          <a:xfrm>
            <a:off x="3042294" y="2271149"/>
            <a:ext cx="1245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120 mm</a:t>
            </a:r>
            <a:endParaRPr lang="sk-SK" sz="1600" b="1" dirty="0">
              <a:solidFill>
                <a:srgbClr val="FF0000"/>
              </a:solidFill>
            </a:endParaRPr>
          </a:p>
        </p:txBody>
      </p:sp>
      <p:cxnSp>
        <p:nvCxnSpPr>
          <p:cNvPr id="34" name="Rovná spojovacia šípka 33"/>
          <p:cNvCxnSpPr/>
          <p:nvPr/>
        </p:nvCxnSpPr>
        <p:spPr>
          <a:xfrm flipH="1" flipV="1">
            <a:off x="4396135" y="4979624"/>
            <a:ext cx="24450" cy="1182749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ovacia šípka 37"/>
          <p:cNvCxnSpPr/>
          <p:nvPr/>
        </p:nvCxnSpPr>
        <p:spPr>
          <a:xfrm>
            <a:off x="3581552" y="1594558"/>
            <a:ext cx="2337179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ĺžnik 39"/>
          <p:cNvSpPr/>
          <p:nvPr/>
        </p:nvSpPr>
        <p:spPr>
          <a:xfrm>
            <a:off x="4311559" y="1240615"/>
            <a:ext cx="877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670 mm</a:t>
            </a:r>
            <a:endParaRPr lang="sk-SK" sz="1600" b="1" dirty="0">
              <a:solidFill>
                <a:srgbClr val="FF0000"/>
              </a:solidFill>
            </a:endParaRPr>
          </a:p>
        </p:txBody>
      </p:sp>
      <p:cxnSp>
        <p:nvCxnSpPr>
          <p:cNvPr id="41" name="Rovná spojovacia šípka 40"/>
          <p:cNvCxnSpPr/>
          <p:nvPr/>
        </p:nvCxnSpPr>
        <p:spPr>
          <a:xfrm>
            <a:off x="3920429" y="4642493"/>
            <a:ext cx="734334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ovná spojovacia šípka 43"/>
          <p:cNvCxnSpPr/>
          <p:nvPr/>
        </p:nvCxnSpPr>
        <p:spPr>
          <a:xfrm flipV="1">
            <a:off x="8518737" y="4494289"/>
            <a:ext cx="316791" cy="4393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BlokTextu 50"/>
          <p:cNvSpPr txBox="1"/>
          <p:nvPr/>
        </p:nvSpPr>
        <p:spPr>
          <a:xfrm>
            <a:off x="8293602" y="4176407"/>
            <a:ext cx="98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120 mm</a:t>
            </a:r>
            <a:endParaRPr lang="sk-SK" sz="1600" b="1" dirty="0">
              <a:solidFill>
                <a:srgbClr val="FF0000"/>
              </a:solidFill>
            </a:endParaRPr>
          </a:p>
        </p:txBody>
      </p:sp>
      <p:sp>
        <p:nvSpPr>
          <p:cNvPr id="53" name="BlokTextu 52"/>
          <p:cNvSpPr txBox="1"/>
          <p:nvPr/>
        </p:nvSpPr>
        <p:spPr>
          <a:xfrm>
            <a:off x="8518737" y="5420002"/>
            <a:ext cx="1325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ED43E1"/>
                </a:solidFill>
              </a:rPr>
              <a:t>WC odpad</a:t>
            </a:r>
            <a:endParaRPr lang="sk-SK" sz="1600" b="1" dirty="0">
              <a:solidFill>
                <a:srgbClr val="ED43E1"/>
              </a:solidFill>
            </a:endParaRPr>
          </a:p>
        </p:txBody>
      </p:sp>
      <p:cxnSp>
        <p:nvCxnSpPr>
          <p:cNvPr id="25" name="Rovná spojovacia šípka 24"/>
          <p:cNvCxnSpPr/>
          <p:nvPr/>
        </p:nvCxnSpPr>
        <p:spPr>
          <a:xfrm flipV="1">
            <a:off x="3486173" y="782198"/>
            <a:ext cx="5797225" cy="39345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5918731" y="410950"/>
            <a:ext cx="1323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1585 mm</a:t>
            </a:r>
            <a:endParaRPr lang="sk-SK" sz="1600" b="1" dirty="0">
              <a:solidFill>
                <a:srgbClr val="FF0000"/>
              </a:solidFill>
            </a:endParaRPr>
          </a:p>
        </p:txBody>
      </p:sp>
      <p:cxnSp>
        <p:nvCxnSpPr>
          <p:cNvPr id="30" name="Rovná spojovacia šípka 29"/>
          <p:cNvCxnSpPr/>
          <p:nvPr/>
        </p:nvCxnSpPr>
        <p:spPr>
          <a:xfrm flipV="1">
            <a:off x="8443250" y="5709369"/>
            <a:ext cx="6689" cy="332716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lokTextu 36"/>
          <p:cNvSpPr txBox="1"/>
          <p:nvPr/>
        </p:nvSpPr>
        <p:spPr>
          <a:xfrm>
            <a:off x="8518737" y="5725192"/>
            <a:ext cx="90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170 mm</a:t>
            </a:r>
            <a:endParaRPr lang="sk-SK" sz="1600" b="1" dirty="0">
              <a:solidFill>
                <a:srgbClr val="FF0000"/>
              </a:solidFill>
            </a:endParaRPr>
          </a:p>
        </p:txBody>
      </p:sp>
      <p:cxnSp>
        <p:nvCxnSpPr>
          <p:cNvPr id="39" name="Rovná spojovacia šípka 38"/>
          <p:cNvCxnSpPr/>
          <p:nvPr/>
        </p:nvCxnSpPr>
        <p:spPr>
          <a:xfrm flipH="1" flipV="1">
            <a:off x="8362956" y="4558881"/>
            <a:ext cx="9537" cy="1483204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BlokTextu 41"/>
          <p:cNvSpPr txBox="1"/>
          <p:nvPr/>
        </p:nvSpPr>
        <p:spPr>
          <a:xfrm>
            <a:off x="8331915" y="4945535"/>
            <a:ext cx="98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630 mm</a:t>
            </a:r>
            <a:endParaRPr lang="sk-SK" sz="1600" b="1" dirty="0">
              <a:solidFill>
                <a:srgbClr val="FF0000"/>
              </a:solidFill>
            </a:endParaRPr>
          </a:p>
        </p:txBody>
      </p:sp>
      <p:cxnSp>
        <p:nvCxnSpPr>
          <p:cNvPr id="43" name="Rovná spojovacia šípka 42"/>
          <p:cNvCxnSpPr/>
          <p:nvPr/>
        </p:nvCxnSpPr>
        <p:spPr>
          <a:xfrm>
            <a:off x="4096281" y="5927075"/>
            <a:ext cx="1830333" cy="2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ĺžnik 47"/>
          <p:cNvSpPr/>
          <p:nvPr/>
        </p:nvSpPr>
        <p:spPr>
          <a:xfrm>
            <a:off x="4761593" y="5631780"/>
            <a:ext cx="877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620 mm</a:t>
            </a:r>
            <a:endParaRPr lang="sk-SK" sz="1600" b="1" dirty="0">
              <a:solidFill>
                <a:srgbClr val="FF0000"/>
              </a:solidFill>
            </a:endParaRPr>
          </a:p>
        </p:txBody>
      </p:sp>
      <p:sp>
        <p:nvSpPr>
          <p:cNvPr id="50" name="BlokTextu 49"/>
          <p:cNvSpPr txBox="1"/>
          <p:nvPr/>
        </p:nvSpPr>
        <p:spPr>
          <a:xfrm>
            <a:off x="4358143" y="5293666"/>
            <a:ext cx="98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550 mm</a:t>
            </a:r>
            <a:endParaRPr lang="sk-SK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8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44" y="162498"/>
            <a:ext cx="8677620" cy="6508215"/>
          </a:xfrm>
          <a:prstGeom prst="rect">
            <a:avLst/>
          </a:prstGeom>
        </p:spPr>
      </p:pic>
      <p:cxnSp>
        <p:nvCxnSpPr>
          <p:cNvPr id="4" name="Rovná spojovacia šípka 3"/>
          <p:cNvCxnSpPr/>
          <p:nvPr/>
        </p:nvCxnSpPr>
        <p:spPr>
          <a:xfrm flipH="1">
            <a:off x="5958090" y="4958662"/>
            <a:ext cx="3393357" cy="21755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lokTextu 4"/>
          <p:cNvSpPr txBox="1"/>
          <p:nvPr/>
        </p:nvSpPr>
        <p:spPr>
          <a:xfrm>
            <a:off x="5958090" y="4652770"/>
            <a:ext cx="4381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1095 mm odpad, (565 mm výška od podlahy)</a:t>
            </a:r>
            <a:endParaRPr lang="sk-SK" sz="1600" b="1" dirty="0">
              <a:solidFill>
                <a:srgbClr val="FF0000"/>
              </a:solidFill>
            </a:endParaRPr>
          </a:p>
        </p:txBody>
      </p:sp>
      <p:cxnSp>
        <p:nvCxnSpPr>
          <p:cNvPr id="6" name="Rovná spojovacia šípka 5"/>
          <p:cNvCxnSpPr/>
          <p:nvPr/>
        </p:nvCxnSpPr>
        <p:spPr>
          <a:xfrm flipH="1">
            <a:off x="8398181" y="3953838"/>
            <a:ext cx="1142426" cy="16036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7322484" y="3416605"/>
            <a:ext cx="458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360 mm stred batérie (435 a 283 mm vývody), 885 mm výška od podlahy)</a:t>
            </a:r>
            <a:endParaRPr lang="sk-SK" sz="1600" b="1" dirty="0">
              <a:solidFill>
                <a:srgbClr val="FF0000"/>
              </a:solidFill>
            </a:endParaRPr>
          </a:p>
        </p:txBody>
      </p:sp>
      <p:cxnSp>
        <p:nvCxnSpPr>
          <p:cNvPr id="8" name="Rovná spojovacia šípka 7"/>
          <p:cNvCxnSpPr/>
          <p:nvPr/>
        </p:nvCxnSpPr>
        <p:spPr>
          <a:xfrm flipH="1">
            <a:off x="7875688" y="6307704"/>
            <a:ext cx="2021710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/>
          <p:cNvSpPr txBox="1"/>
          <p:nvPr/>
        </p:nvSpPr>
        <p:spPr>
          <a:xfrm>
            <a:off x="6717360" y="5948227"/>
            <a:ext cx="5433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440 mm odpad sprcha, (50 </a:t>
            </a:r>
            <a:r>
              <a:rPr lang="sk-SK" sz="1600" b="1" dirty="0">
                <a:solidFill>
                  <a:srgbClr val="FF0000"/>
                </a:solidFill>
              </a:rPr>
              <a:t>mm výška stredu rúry od </a:t>
            </a:r>
            <a:r>
              <a:rPr lang="sk-SK" sz="1600" b="1" dirty="0" smtClean="0">
                <a:solidFill>
                  <a:srgbClr val="FF0000"/>
                </a:solidFill>
              </a:rPr>
              <a:t>podlahy)</a:t>
            </a:r>
            <a:endParaRPr lang="sk-SK" sz="1600" dirty="0"/>
          </a:p>
          <a:p>
            <a:endParaRPr lang="sk-SK" sz="1600" b="1" dirty="0">
              <a:solidFill>
                <a:srgbClr val="FF0000"/>
              </a:solidFill>
            </a:endParaRPr>
          </a:p>
        </p:txBody>
      </p:sp>
      <p:cxnSp>
        <p:nvCxnSpPr>
          <p:cNvPr id="10" name="Rovná spojovacia šípka 9"/>
          <p:cNvCxnSpPr/>
          <p:nvPr/>
        </p:nvCxnSpPr>
        <p:spPr>
          <a:xfrm flipH="1">
            <a:off x="6002991" y="4651325"/>
            <a:ext cx="3431003" cy="11299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5838940" y="4260754"/>
            <a:ext cx="6314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1080 mm stred batérie (cca 1140 a 1030 mm, 680 mm výška od podlahy)</a:t>
            </a:r>
            <a:endParaRPr lang="sk-SK" sz="1600" b="1" dirty="0">
              <a:solidFill>
                <a:srgbClr val="FF0000"/>
              </a:solidFill>
            </a:endParaRPr>
          </a:p>
        </p:txBody>
      </p:sp>
      <p:cxnSp>
        <p:nvCxnSpPr>
          <p:cNvPr id="19" name="Rovná spojovacia šípka 18"/>
          <p:cNvCxnSpPr/>
          <p:nvPr/>
        </p:nvCxnSpPr>
        <p:spPr>
          <a:xfrm flipH="1" flipV="1">
            <a:off x="3651863" y="2966027"/>
            <a:ext cx="101734" cy="3566975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3651863" y="4000474"/>
            <a:ext cx="1245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1270 mm</a:t>
            </a:r>
            <a:endParaRPr lang="sk-SK" sz="1600" b="1" dirty="0">
              <a:solidFill>
                <a:srgbClr val="FF0000"/>
              </a:solidFill>
            </a:endParaRPr>
          </a:p>
        </p:txBody>
      </p:sp>
      <p:cxnSp>
        <p:nvCxnSpPr>
          <p:cNvPr id="22" name="Rovná spojovacia šípka 21"/>
          <p:cNvCxnSpPr/>
          <p:nvPr/>
        </p:nvCxnSpPr>
        <p:spPr>
          <a:xfrm>
            <a:off x="1894901" y="2809301"/>
            <a:ext cx="1476260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lokTextu 22"/>
          <p:cNvSpPr txBox="1"/>
          <p:nvPr/>
        </p:nvSpPr>
        <p:spPr>
          <a:xfrm>
            <a:off x="2239072" y="2470747"/>
            <a:ext cx="1245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430 mm</a:t>
            </a:r>
            <a:endParaRPr lang="sk-SK" sz="1600" b="1" dirty="0">
              <a:solidFill>
                <a:srgbClr val="FF0000"/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8398181" y="3173205"/>
            <a:ext cx="746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b="1" dirty="0" smtClean="0">
                <a:solidFill>
                  <a:srgbClr val="ED43E1"/>
                </a:solidFill>
              </a:rPr>
              <a:t>sprcha</a:t>
            </a:r>
            <a:endParaRPr lang="sk-SK" sz="1600" b="1" dirty="0">
              <a:solidFill>
                <a:srgbClr val="ED43E1"/>
              </a:solidFill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5490895" y="4001825"/>
            <a:ext cx="10241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b="1" dirty="0" smtClean="0">
                <a:solidFill>
                  <a:srgbClr val="ED43E1"/>
                </a:solidFill>
              </a:rPr>
              <a:t>umývadlo</a:t>
            </a:r>
            <a:endParaRPr lang="sk-SK" sz="1600" b="1" dirty="0">
              <a:solidFill>
                <a:srgbClr val="ED43E1"/>
              </a:solidFill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6319949" y="263424"/>
            <a:ext cx="3114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Výška kábla 1900 mm od podlahy</a:t>
            </a:r>
            <a:endParaRPr lang="sk-SK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1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/>
          <a:srcRect l="19369" t="12820" r="19660" b="12033"/>
          <a:stretch/>
        </p:blipFill>
        <p:spPr>
          <a:xfrm>
            <a:off x="873506" y="134525"/>
            <a:ext cx="9394214" cy="651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30552" t="12428" r="31128" b="8170"/>
          <a:stretch/>
        </p:blipFill>
        <p:spPr>
          <a:xfrm>
            <a:off x="3470312" y="187288"/>
            <a:ext cx="5244029" cy="611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5908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108</Words>
  <Application>Microsoft Office PowerPoint</Application>
  <PresentationFormat>Širokouhlá</PresentationFormat>
  <Paragraphs>25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Jaroslav Súkeník</dc:creator>
  <cp:lastModifiedBy>Jaroslav Súkeník</cp:lastModifiedBy>
  <cp:revision>20</cp:revision>
  <dcterms:created xsi:type="dcterms:W3CDTF">2022-06-16T15:24:34Z</dcterms:created>
  <dcterms:modified xsi:type="dcterms:W3CDTF">2022-11-20T07:07:03Z</dcterms:modified>
</cp:coreProperties>
</file>