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1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D4EE-675D-4C62-ADA4-0E2E8AB2B183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93D38-3152-43F5-B331-3F50CD496B7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827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655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008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348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10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728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651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138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06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15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863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87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0DA9-60ED-467C-8980-5EC01C582E62}" type="datetimeFigureOut">
              <a:rPr lang="sk-SK" smtClean="0"/>
              <a:t>25.10.2018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DF99-247C-4FBE-96FE-7F204AC16DA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95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sk-SK" dirty="0"/>
              <a:t>Packaging material</a:t>
            </a:r>
            <a:br>
              <a:rPr lang="sk-SK" dirty="0"/>
            </a:br>
            <a:r>
              <a:rPr lang="pl-PL" dirty="0"/>
              <a:t>Plant </a:t>
            </a:r>
            <a:r>
              <a:rPr lang="pl-PL" dirty="0" smtClean="0"/>
              <a:t>Tristone Nová Baňa SVK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20889"/>
            <a:ext cx="6368752" cy="141387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480720" cy="3168000"/>
          </a:xfrm>
          <a:prstGeom prst="rect">
            <a:avLst/>
          </a:prstGeom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595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610</a:t>
            </a:r>
            <a:r>
              <a:rPr lang="en-US" sz="2800" dirty="0"/>
              <a:t>mm, width </a:t>
            </a:r>
            <a:r>
              <a:rPr lang="sk-SK" sz="2800" dirty="0" smtClean="0"/>
              <a:t>410</a:t>
            </a:r>
            <a:r>
              <a:rPr lang="en-US" sz="2800" dirty="0"/>
              <a:t>mm,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 smtClean="0"/>
              <a:t>340</a:t>
            </a:r>
            <a:r>
              <a:rPr lang="en-US" sz="2800" dirty="0"/>
              <a:t>mm; material </a:t>
            </a:r>
            <a:r>
              <a:rPr lang="sk-SK" sz="2800" dirty="0" smtClean="0"/>
              <a:t>5</a:t>
            </a:r>
            <a:r>
              <a:rPr lang="en-US" sz="2800" dirty="0" smtClean="0"/>
              <a:t>VVL</a:t>
            </a:r>
            <a:r>
              <a:rPr lang="en-US" sz="2800" dirty="0"/>
              <a:t>, </a:t>
            </a:r>
            <a:r>
              <a:rPr lang="en-US" sz="2800" dirty="0" smtClean="0"/>
              <a:t>B</a:t>
            </a:r>
            <a:r>
              <a:rPr lang="sk-SK" sz="2800" dirty="0" smtClean="0"/>
              <a:t>C580A1 </a:t>
            </a:r>
            <a:r>
              <a:rPr lang="sk-SK" sz="2800" dirty="0"/>
              <a:t>FEFCO </a:t>
            </a:r>
            <a:r>
              <a:rPr lang="sk-SK" sz="2800" dirty="0" smtClean="0"/>
              <a:t>201</a:t>
            </a:r>
            <a:br>
              <a:rPr lang="sk-SK" sz="2800" dirty="0" smtClean="0"/>
            </a:br>
            <a:r>
              <a:rPr lang="sk-SK" sz="2800" dirty="0"/>
              <a:t>SAP:4CA610410340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08920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layer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525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335</a:t>
            </a:r>
            <a:r>
              <a:rPr lang="en-US" sz="2800" dirty="0" smtClean="0"/>
              <a:t>mm</a:t>
            </a:r>
            <a:r>
              <a:rPr lang="en-US" sz="2800" dirty="0"/>
              <a:t>, 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2111BB FEFCO 901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924944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 smtClean="0"/>
              <a:t>layer</a:t>
            </a:r>
            <a:r>
              <a:rPr lang="en-US" sz="2800" dirty="0" smtClean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350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550</a:t>
            </a:r>
            <a:r>
              <a:rPr lang="en-US" sz="2800" dirty="0" smtClean="0"/>
              <a:t>mm</a:t>
            </a:r>
            <a:r>
              <a:rPr lang="en-US" sz="2800" dirty="0"/>
              <a:t>, </a:t>
            </a:r>
            <a:r>
              <a:rPr lang="en-US" sz="2800" dirty="0" smtClean="0"/>
              <a:t> </a:t>
            </a:r>
            <a:r>
              <a:rPr lang="en-US" sz="2800" dirty="0"/>
              <a:t>material </a:t>
            </a:r>
            <a:r>
              <a:rPr lang="sk-SK" sz="2800" dirty="0" smtClean="0"/>
              <a:t>3</a:t>
            </a:r>
            <a:r>
              <a:rPr lang="en-US" sz="2800" dirty="0" smtClean="0"/>
              <a:t>VVL</a:t>
            </a:r>
            <a:r>
              <a:rPr lang="en-US" sz="2800" dirty="0"/>
              <a:t>, B</a:t>
            </a:r>
            <a:r>
              <a:rPr lang="sk-SK" sz="2800" dirty="0" smtClean="0"/>
              <a:t>C25EKRAFT </a:t>
            </a:r>
            <a:r>
              <a:rPr lang="sk-SK" sz="2800" dirty="0"/>
              <a:t>FEFCO </a:t>
            </a:r>
            <a:r>
              <a:rPr lang="sk-SK" sz="2800" dirty="0" smtClean="0"/>
              <a:t>901</a:t>
            </a:r>
            <a:br>
              <a:rPr lang="sk-SK" sz="2800" dirty="0" smtClean="0"/>
            </a:br>
            <a:r>
              <a:rPr lang="sk-SK" sz="2800" dirty="0"/>
              <a:t>SAP:40IN118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80928"/>
            <a:ext cx="5963985" cy="39604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585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/>
              <a:t>385</a:t>
            </a:r>
            <a:r>
              <a:rPr lang="en-US" sz="2800" dirty="0"/>
              <a:t>mm,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/>
              <a:t>285</a:t>
            </a:r>
            <a:r>
              <a:rPr lang="en-US" sz="2800" dirty="0"/>
              <a:t>mm; material </a:t>
            </a:r>
            <a:r>
              <a:rPr lang="sk-SK" sz="2800" dirty="0"/>
              <a:t>5</a:t>
            </a:r>
            <a:r>
              <a:rPr lang="en-US" sz="2800" dirty="0"/>
              <a:t>VVL, </a:t>
            </a:r>
            <a:r>
              <a:rPr lang="en-US" sz="2800" dirty="0" smtClean="0"/>
              <a:t>BC</a:t>
            </a:r>
            <a:r>
              <a:rPr lang="sk-SK" sz="2800" dirty="0" smtClean="0"/>
              <a:t>580A1 </a:t>
            </a:r>
            <a:r>
              <a:rPr lang="sk-SK" sz="2800" dirty="0"/>
              <a:t>FEFCO </a:t>
            </a:r>
            <a:r>
              <a:rPr lang="sk-SK" sz="2800" dirty="0" smtClean="0"/>
              <a:t>200</a:t>
            </a:r>
            <a:br>
              <a:rPr lang="sk-SK" sz="2800" dirty="0" smtClean="0"/>
            </a:br>
            <a:r>
              <a:rPr lang="sk-SK" sz="2800" dirty="0"/>
              <a:t>SAP:40CA09A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924944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/>
              <a:t>585</a:t>
            </a:r>
            <a:r>
              <a:rPr lang="en-US" sz="2800" dirty="0"/>
              <a:t>mm, width </a:t>
            </a:r>
            <a:r>
              <a:rPr lang="sk-SK" sz="2800" dirty="0"/>
              <a:t>385</a:t>
            </a:r>
            <a:r>
              <a:rPr lang="en-US" sz="2800" dirty="0"/>
              <a:t>mm,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 smtClean="0"/>
              <a:t>242</a:t>
            </a:r>
            <a:r>
              <a:rPr lang="en-US" sz="2800" dirty="0" smtClean="0"/>
              <a:t>mm</a:t>
            </a:r>
            <a:r>
              <a:rPr lang="en-US" sz="2800" dirty="0"/>
              <a:t>; material </a:t>
            </a:r>
            <a:r>
              <a:rPr lang="sk-SK" sz="2800" dirty="0"/>
              <a:t>5</a:t>
            </a:r>
            <a:r>
              <a:rPr lang="en-US" sz="2800" dirty="0"/>
              <a:t>VVL, BC</a:t>
            </a:r>
            <a:r>
              <a:rPr lang="sk-SK" sz="2800" dirty="0"/>
              <a:t>580A1 FEFCO </a:t>
            </a:r>
            <a:r>
              <a:rPr lang="sk-SK" sz="2800" dirty="0" smtClean="0"/>
              <a:t>200</a:t>
            </a:r>
            <a:br>
              <a:rPr lang="sk-SK" sz="2800" dirty="0" smtClean="0"/>
            </a:br>
            <a:r>
              <a:rPr lang="sk-SK" sz="2800" dirty="0"/>
              <a:t>SAP:40CA10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3140968"/>
            <a:ext cx="5963985" cy="352839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layer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575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375</a:t>
            </a:r>
            <a:r>
              <a:rPr lang="en-US" sz="2800" dirty="0" smtClean="0"/>
              <a:t>mm</a:t>
            </a:r>
            <a:r>
              <a:rPr lang="en-US" sz="2800" dirty="0"/>
              <a:t>, 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C2111BB FEFCO </a:t>
            </a:r>
            <a:r>
              <a:rPr lang="sk-SK" sz="2800" dirty="0" smtClean="0"/>
              <a:t>901</a:t>
            </a:r>
            <a:br>
              <a:rPr lang="sk-SK" sz="2800" dirty="0" smtClean="0"/>
            </a:br>
            <a:r>
              <a:rPr lang="sk-SK" sz="2800" dirty="0"/>
              <a:t>SAP:40IN54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08920"/>
            <a:ext cx="5963985" cy="39604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layer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/>
              <a:t>575</a:t>
            </a:r>
            <a:r>
              <a:rPr lang="en-US" sz="2800" dirty="0"/>
              <a:t>mm, width </a:t>
            </a:r>
            <a:r>
              <a:rPr lang="sk-SK" sz="2800" dirty="0" smtClean="0"/>
              <a:t>585</a:t>
            </a:r>
            <a:r>
              <a:rPr lang="en-US" sz="2800" dirty="0"/>
              <a:t>mm, 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 smtClean="0"/>
              <a:t>C1.01B </a:t>
            </a:r>
            <a:r>
              <a:rPr lang="sk-SK" sz="2800" dirty="0"/>
              <a:t>FEFCO </a:t>
            </a:r>
            <a:r>
              <a:rPr lang="sk-SK" sz="2800" dirty="0" smtClean="0"/>
              <a:t>901</a:t>
            </a:r>
            <a:br>
              <a:rPr lang="sk-SK" sz="2800" dirty="0" smtClean="0"/>
            </a:br>
            <a:r>
              <a:rPr lang="sk-SK" sz="2800" dirty="0"/>
              <a:t>SAP:40IN85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924944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layer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780</a:t>
            </a:r>
            <a:r>
              <a:rPr lang="en-US" sz="2800" dirty="0"/>
              <a:t>mm, width </a:t>
            </a:r>
            <a:r>
              <a:rPr lang="sk-SK" sz="2800" dirty="0" smtClean="0"/>
              <a:t>380</a:t>
            </a:r>
            <a:r>
              <a:rPr lang="en-US" sz="2800" dirty="0" smtClean="0"/>
              <a:t>mm</a:t>
            </a:r>
            <a:r>
              <a:rPr lang="en-US" sz="2800" dirty="0"/>
              <a:t>, 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C2111BB FEFCO 901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852936"/>
            <a:ext cx="5963985" cy="400506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layer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380</a:t>
            </a:r>
            <a:r>
              <a:rPr lang="en-US" sz="2800" dirty="0"/>
              <a:t>mm, width </a:t>
            </a:r>
            <a:r>
              <a:rPr lang="sk-SK" sz="2800" dirty="0" smtClean="0"/>
              <a:t>282</a:t>
            </a:r>
            <a:r>
              <a:rPr lang="en-US" sz="2800" dirty="0" smtClean="0"/>
              <a:t>mm</a:t>
            </a:r>
            <a:r>
              <a:rPr lang="en-US" sz="2800" dirty="0"/>
              <a:t>, 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C2111BB FEFCO 901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348880"/>
            <a:ext cx="5963985" cy="439248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300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200</a:t>
            </a:r>
            <a:r>
              <a:rPr lang="en-US" sz="2800" dirty="0" smtClean="0"/>
              <a:t>mm</a:t>
            </a:r>
            <a:r>
              <a:rPr lang="en-US" sz="2800" dirty="0"/>
              <a:t>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 smtClean="0"/>
              <a:t>125</a:t>
            </a:r>
            <a:r>
              <a:rPr lang="en-US" sz="2800" dirty="0" smtClean="0"/>
              <a:t>mm</a:t>
            </a:r>
            <a:r>
              <a:rPr lang="en-US" sz="2800" dirty="0"/>
              <a:t>; material </a:t>
            </a:r>
            <a:r>
              <a:rPr lang="sk-SK" sz="2800" dirty="0"/>
              <a:t>5</a:t>
            </a:r>
            <a:r>
              <a:rPr lang="en-US" sz="2800" dirty="0"/>
              <a:t>VVL, </a:t>
            </a:r>
            <a:r>
              <a:rPr lang="en-US" sz="2800" dirty="0" smtClean="0"/>
              <a:t>BC</a:t>
            </a:r>
            <a:r>
              <a:rPr lang="sk-SK" sz="2800" dirty="0" smtClean="0"/>
              <a:t>2.20BC </a:t>
            </a:r>
            <a:r>
              <a:rPr lang="sk-SK" sz="2800" dirty="0"/>
              <a:t>FEFCO </a:t>
            </a:r>
            <a:r>
              <a:rPr lang="sk-SK" sz="2800" dirty="0" smtClean="0"/>
              <a:t>200</a:t>
            </a:r>
            <a:br>
              <a:rPr lang="sk-SK" sz="2800" dirty="0" smtClean="0"/>
            </a:br>
            <a:r>
              <a:rPr lang="sk-SK" sz="2800" dirty="0"/>
              <a:t>SAP:4CA300200125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80928"/>
            <a:ext cx="5963985" cy="407707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301216"/>
            <a:ext cx="8363272" cy="1143000"/>
          </a:xfrm>
          <a:ln w="0">
            <a:noFill/>
          </a:ln>
        </p:spPr>
        <p:txBody>
          <a:bodyPr anchor="t">
            <a:normAutofit/>
          </a:bodyPr>
          <a:lstStyle/>
          <a:p>
            <a:r>
              <a:rPr lang="sk-SK" sz="2800" dirty="0" smtClean="0"/>
              <a:t>Packaging </a:t>
            </a:r>
            <a:r>
              <a:rPr lang="sk-SK" sz="2800" dirty="0"/>
              <a:t>material – Tristone  Nová Baňa </a:t>
            </a:r>
            <a:r>
              <a:rPr lang="sk-SK" sz="2800" dirty="0" smtClean="0"/>
              <a:t>SVK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515100" cy="35909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9187"/>
            <a:ext cx="792087" cy="93610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979712" y="1628800"/>
            <a:ext cx="607775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Palette</a:t>
            </a:r>
            <a:r>
              <a:rPr lang="sk-SK" sz="2400" dirty="0"/>
              <a:t> EUR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height 120mm, width 800mm, length 1200mm</a:t>
            </a:r>
            <a:endParaRPr lang="sk-SK" sz="24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2564904"/>
            <a:ext cx="6624736" cy="410445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anchor="t">
            <a:norm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Polyethylen </a:t>
            </a:r>
            <a:r>
              <a:rPr lang="sk-SK" sz="2800" dirty="0"/>
              <a:t>bag </a:t>
            </a:r>
            <a:br>
              <a:rPr lang="sk-SK" sz="2800" dirty="0"/>
            </a:br>
            <a:r>
              <a:rPr lang="sk-SK" sz="2800" dirty="0" smtClean="0"/>
              <a:t>- </a:t>
            </a:r>
            <a:r>
              <a:rPr lang="sk-SK" sz="2800" dirty="0"/>
              <a:t>width </a:t>
            </a:r>
            <a:r>
              <a:rPr lang="sk-SK" sz="2800" dirty="0" smtClean="0"/>
              <a:t>720mm</a:t>
            </a:r>
            <a:r>
              <a:rPr lang="sk-SK" sz="2800" dirty="0"/>
              <a:t>, length </a:t>
            </a:r>
            <a:r>
              <a:rPr lang="sk-SK" sz="2800" dirty="0" smtClean="0"/>
              <a:t>780mm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564904"/>
            <a:ext cx="5963985" cy="410445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5736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Polyethylen </a:t>
            </a:r>
            <a:r>
              <a:rPr lang="sk-SK" sz="2800" dirty="0"/>
              <a:t>bag </a:t>
            </a:r>
            <a:br>
              <a:rPr lang="sk-SK" sz="2800" dirty="0"/>
            </a:br>
            <a:r>
              <a:rPr lang="sk-SK" sz="2800" dirty="0"/>
              <a:t>- width </a:t>
            </a:r>
            <a:r>
              <a:rPr lang="sk-SK" sz="2800" dirty="0" smtClean="0"/>
              <a:t>125mm</a:t>
            </a:r>
            <a:r>
              <a:rPr lang="sk-SK" sz="2800" dirty="0"/>
              <a:t>, length 780mm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08920"/>
            <a:ext cx="5963985" cy="39604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Polyethylen </a:t>
            </a:r>
            <a:r>
              <a:rPr lang="sk-SK" sz="2800" dirty="0"/>
              <a:t>bag </a:t>
            </a:r>
            <a:br>
              <a:rPr lang="sk-SK" sz="2800" dirty="0"/>
            </a:br>
            <a:r>
              <a:rPr lang="sk-SK" sz="2800" dirty="0"/>
              <a:t>- width </a:t>
            </a:r>
            <a:r>
              <a:rPr lang="sk-SK" sz="2800" dirty="0" smtClean="0"/>
              <a:t>1000mm</a:t>
            </a:r>
            <a:r>
              <a:rPr lang="sk-SK" sz="2800" dirty="0"/>
              <a:t>, length </a:t>
            </a:r>
            <a:r>
              <a:rPr lang="sk-SK" sz="2800" dirty="0" smtClean="0"/>
              <a:t>1000mm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852936"/>
            <a:ext cx="5963985" cy="388843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Polyethylen </a:t>
            </a:r>
            <a:r>
              <a:rPr lang="sk-SK" sz="2800" dirty="0"/>
              <a:t>bag </a:t>
            </a:r>
            <a:br>
              <a:rPr lang="sk-SK" sz="2800" dirty="0"/>
            </a:br>
            <a:r>
              <a:rPr lang="sk-SK" sz="2800" dirty="0"/>
              <a:t>- width 1000mm, length </a:t>
            </a:r>
            <a:r>
              <a:rPr lang="sk-SK" sz="2800" dirty="0" smtClean="0"/>
              <a:t>780mm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07" y="3068960"/>
            <a:ext cx="5963985" cy="37890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cover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1195</a:t>
            </a:r>
            <a:r>
              <a:rPr lang="en-US" sz="2800" dirty="0"/>
              <a:t>mm, width </a:t>
            </a:r>
            <a:r>
              <a:rPr lang="sk-SK" sz="2800" dirty="0" smtClean="0"/>
              <a:t>995</a:t>
            </a:r>
            <a:r>
              <a:rPr lang="en-US" sz="2800" dirty="0"/>
              <a:t>mm, </a:t>
            </a:r>
            <a:r>
              <a:rPr lang="sk-SK" sz="2800" dirty="0"/>
              <a:t>65mm height,</a:t>
            </a:r>
            <a:r>
              <a:rPr lang="en-US" sz="2800" dirty="0"/>
              <a:t>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2111BB FEFCO 435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12976"/>
            <a:ext cx="4104455" cy="36450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803745" cy="374441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cover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990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395</a:t>
            </a:r>
            <a:r>
              <a:rPr lang="en-US" sz="2800" dirty="0"/>
              <a:t>mm, </a:t>
            </a:r>
            <a:r>
              <a:rPr lang="sk-SK" sz="2800" dirty="0"/>
              <a:t>65mm height,</a:t>
            </a:r>
            <a:r>
              <a:rPr lang="en-US" sz="2800" dirty="0"/>
              <a:t>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2111BB FEFCO 435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07" y="3140968"/>
            <a:ext cx="5963985" cy="371703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cover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310</a:t>
            </a:r>
            <a:r>
              <a:rPr lang="en-US" sz="2800" dirty="0"/>
              <a:t>mm, width </a:t>
            </a:r>
            <a:r>
              <a:rPr lang="sk-SK" sz="2800" dirty="0" smtClean="0"/>
              <a:t>210</a:t>
            </a:r>
            <a:r>
              <a:rPr lang="en-US" sz="2800" dirty="0" smtClean="0"/>
              <a:t>mm</a:t>
            </a:r>
            <a:r>
              <a:rPr lang="en-US" sz="2800" dirty="0"/>
              <a:t>, </a:t>
            </a:r>
            <a:r>
              <a:rPr lang="sk-SK" sz="2800" dirty="0" smtClean="0"/>
              <a:t>60mm </a:t>
            </a:r>
            <a:r>
              <a:rPr lang="sk-SK" sz="2800" dirty="0"/>
              <a:t>height,</a:t>
            </a:r>
            <a:r>
              <a:rPr lang="en-US" sz="2800" dirty="0"/>
              <a:t>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2111BB FEFCO </a:t>
            </a:r>
            <a:r>
              <a:rPr lang="sk-SK" sz="2800" dirty="0" smtClean="0"/>
              <a:t>435</a:t>
            </a:r>
            <a:br>
              <a:rPr lang="sk-SK" sz="2800" dirty="0" smtClean="0"/>
            </a:br>
            <a:r>
              <a:rPr lang="sk-SK" sz="2800" dirty="0"/>
              <a:t>SAP:40CF31021060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07" y="2996952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Strech </a:t>
            </a:r>
            <a:r>
              <a:rPr lang="sk-SK" sz="2800" dirty="0"/>
              <a:t>foil</a:t>
            </a:r>
            <a:br>
              <a:rPr lang="sk-SK" sz="2800" dirty="0"/>
            </a:br>
            <a:r>
              <a:rPr lang="sk-SK" sz="2800" dirty="0" smtClean="0"/>
              <a:t>- </a:t>
            </a:r>
            <a:r>
              <a:rPr lang="sk-SK" sz="2800" dirty="0"/>
              <a:t>width 500mm, length </a:t>
            </a:r>
            <a:r>
              <a:rPr lang="sk-SK" sz="2800" dirty="0" smtClean="0"/>
              <a:t>300m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5963985" cy="378904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 smtClean="0"/>
              <a:t>Protective </a:t>
            </a:r>
            <a:r>
              <a:rPr lang="sk-SK" sz="2800" dirty="0"/>
              <a:t>packaging foil</a:t>
            </a:r>
            <a:br>
              <a:rPr lang="sk-SK" sz="2800" dirty="0"/>
            </a:br>
            <a:r>
              <a:rPr lang="en-US" sz="2800" dirty="0" smtClean="0"/>
              <a:t>- </a:t>
            </a:r>
            <a:r>
              <a:rPr lang="en-US" sz="2800" dirty="0"/>
              <a:t>width 1m, length </a:t>
            </a:r>
            <a:r>
              <a:rPr lang="en-US" sz="2800" dirty="0" smtClean="0"/>
              <a:t>1</a:t>
            </a:r>
            <a:r>
              <a:rPr lang="sk-SK" sz="2800" dirty="0" smtClean="0"/>
              <a:t>,5m,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5963985" cy="36125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>Polyethylen bag </a:t>
            </a:r>
            <a:br>
              <a:rPr lang="sk-SK" sz="2800" dirty="0"/>
            </a:br>
            <a:r>
              <a:rPr lang="sk-SK" sz="2800" dirty="0"/>
              <a:t>- width 1000mm, length </a:t>
            </a:r>
            <a:r>
              <a:rPr lang="sk-SK" sz="2800" dirty="0" smtClean="0"/>
              <a:t>750mm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963985" cy="339286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k-SK" sz="2800" dirty="0"/>
              <a:t>Packaging material – Tristone  Nová Baňa SVK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564904"/>
            <a:ext cx="5963985" cy="403244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979712" y="1628800"/>
            <a:ext cx="63550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/>
              <a:t>One-way </a:t>
            </a:r>
            <a:r>
              <a:rPr lang="sk-SK" sz="2400" dirty="0" err="1"/>
              <a:t>palette</a:t>
            </a:r>
            <a:r>
              <a:rPr lang="sk-SK" sz="2400" dirty="0"/>
              <a:t> </a:t>
            </a:r>
            <a:r>
              <a:rPr lang="sk-SK" sz="2400" dirty="0"/>
              <a:t>1200*800  </a:t>
            </a:r>
            <a:r>
              <a:rPr lang="sk-SK" sz="2400" dirty="0" smtClean="0"/>
              <a:t>-SAP: </a:t>
            </a:r>
            <a:r>
              <a:rPr lang="sk-SK" sz="2400" dirty="0"/>
              <a:t>40PA92S</a:t>
            </a:r>
            <a:endParaRPr lang="sk-SK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height </a:t>
            </a:r>
            <a:r>
              <a:rPr lang="en-US" sz="2400" dirty="0"/>
              <a:t>120mm, width 800mm, length </a:t>
            </a:r>
            <a:r>
              <a:rPr lang="en-US" sz="2400" dirty="0" smtClean="0"/>
              <a:t>1200mm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01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>Polyethylen bag </a:t>
            </a:r>
            <a:br>
              <a:rPr lang="sk-SK" sz="2800" dirty="0"/>
            </a:br>
            <a:r>
              <a:rPr lang="sk-SK" sz="2800" dirty="0"/>
              <a:t>- width </a:t>
            </a:r>
            <a:r>
              <a:rPr lang="sk-SK" sz="2800" dirty="0" smtClean="0"/>
              <a:t>2400mm</a:t>
            </a:r>
            <a:r>
              <a:rPr lang="sk-SK" sz="2800" dirty="0"/>
              <a:t>, length </a:t>
            </a:r>
            <a:r>
              <a:rPr lang="sk-SK" sz="2800" dirty="0" smtClean="0"/>
              <a:t>1650mm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5963985" cy="339286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/>
              <a:t>separator</a:t>
            </a:r>
            <a:r>
              <a:rPr lang="en-US" sz="2800" dirty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575</a:t>
            </a:r>
            <a:r>
              <a:rPr lang="en-US" sz="2800" dirty="0"/>
              <a:t>mm, width </a:t>
            </a:r>
            <a:r>
              <a:rPr lang="sk-SK" sz="2800" dirty="0" smtClean="0"/>
              <a:t>375</a:t>
            </a:r>
            <a:r>
              <a:rPr lang="en-US" sz="2800" dirty="0"/>
              <a:t>mm,</a:t>
            </a:r>
            <a:r>
              <a:rPr lang="sk-SK" sz="2800" dirty="0"/>
              <a:t>90mm </a:t>
            </a:r>
            <a:r>
              <a:rPr lang="en-US" sz="2800" dirty="0"/>
              <a:t> </a:t>
            </a:r>
            <a:r>
              <a:rPr lang="sk-SK" sz="2800" dirty="0"/>
              <a:t>height, </a:t>
            </a:r>
            <a:r>
              <a:rPr lang="en-US" sz="2800" dirty="0"/>
              <a:t>  material </a:t>
            </a:r>
            <a:r>
              <a:rPr lang="sk-SK" sz="2800" dirty="0"/>
              <a:t>3</a:t>
            </a:r>
            <a:r>
              <a:rPr lang="en-US" sz="2800" dirty="0"/>
              <a:t>VVL, </a:t>
            </a:r>
            <a:r>
              <a:rPr lang="en-US" sz="2800" dirty="0" smtClean="0"/>
              <a:t>B</a:t>
            </a:r>
            <a:r>
              <a:rPr lang="sk-SK" sz="2800" dirty="0" smtClean="0"/>
              <a:t>211BB </a:t>
            </a:r>
            <a:r>
              <a:rPr lang="sk-SK" sz="2800" dirty="0"/>
              <a:t>FEFCO </a:t>
            </a:r>
            <a:r>
              <a:rPr lang="sk-SK" sz="2800" dirty="0" smtClean="0"/>
              <a:t>934</a:t>
            </a:r>
            <a:br>
              <a:rPr lang="sk-SK" sz="2800" dirty="0" smtClean="0"/>
            </a:br>
            <a:r>
              <a:rPr lang="sk-SK" sz="2800" dirty="0"/>
              <a:t>SAP:40IN41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963985" cy="368090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434282"/>
          </a:xfrm>
        </p:spPr>
        <p:txBody>
          <a:bodyPr anchor="t">
            <a:normAutofit/>
          </a:bodyPr>
          <a:lstStyle/>
          <a:p>
            <a:r>
              <a:rPr lang="sk-SK" sz="2800" dirty="0" smtClean="0"/>
              <a:t>Packaging material – Tristone  Nová Baňa SVK</a:t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400" dirty="0"/>
              <a:t>One-way </a:t>
            </a:r>
            <a:r>
              <a:rPr lang="sk-SK" sz="2400" dirty="0" err="1"/>
              <a:t>palette</a:t>
            </a:r>
            <a:r>
              <a:rPr lang="sk-SK" sz="2400" dirty="0"/>
              <a:t> </a:t>
            </a:r>
            <a:r>
              <a:rPr lang="sk-SK" sz="2400" dirty="0"/>
              <a:t>1200*1000- </a:t>
            </a:r>
            <a:r>
              <a:rPr lang="sk-SK" sz="2400" dirty="0" smtClean="0"/>
              <a:t>SAP:40PA51 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height 120mm, width 1000mm, length 1200mm;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3068960"/>
            <a:ext cx="5963985" cy="3600400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434282"/>
          </a:xfrm>
        </p:spPr>
        <p:txBody>
          <a:bodyPr anchor="t">
            <a:normAutofit fontScale="90000"/>
          </a:bodyPr>
          <a:lstStyle/>
          <a:p>
            <a:r>
              <a:rPr lang="sk-SK" sz="2800" dirty="0"/>
              <a:t>Packaging material – Tristone  Nová Baňa SVK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en-US" dirty="0" smtClean="0"/>
              <a:t> </a:t>
            </a:r>
            <a:r>
              <a:rPr lang="en-US" sz="2400" dirty="0" smtClean="0"/>
              <a:t>cardboard </a:t>
            </a:r>
            <a:r>
              <a:rPr lang="en-US" sz="2400" dirty="0"/>
              <a:t>box: </a:t>
            </a:r>
            <a:r>
              <a:rPr lang="sk-SK" sz="2400" dirty="0" smtClean="0"/>
              <a:t>length</a:t>
            </a:r>
            <a:r>
              <a:rPr lang="en-US" sz="2400" dirty="0" smtClean="0"/>
              <a:t> </a:t>
            </a:r>
            <a:r>
              <a:rPr lang="sk-SK" sz="2400" dirty="0" smtClean="0"/>
              <a:t>585</a:t>
            </a:r>
            <a:r>
              <a:rPr lang="en-US" sz="2400" dirty="0" smtClean="0"/>
              <a:t>mm</a:t>
            </a:r>
            <a:r>
              <a:rPr lang="en-US" sz="2400" dirty="0"/>
              <a:t>, width </a:t>
            </a:r>
            <a:r>
              <a:rPr lang="sk-SK" sz="2400" dirty="0" smtClean="0"/>
              <a:t>385</a:t>
            </a:r>
            <a:r>
              <a:rPr lang="en-US" sz="2400" dirty="0" smtClean="0"/>
              <a:t>mm</a:t>
            </a:r>
            <a:r>
              <a:rPr lang="en-US" sz="2400" dirty="0"/>
              <a:t>, </a:t>
            </a:r>
            <a:r>
              <a:rPr lang="sk-SK" sz="2400" dirty="0" smtClean="0"/>
              <a:t>height</a:t>
            </a:r>
            <a:r>
              <a:rPr lang="en-US" sz="2400" dirty="0" smtClean="0"/>
              <a:t> </a:t>
            </a:r>
            <a:r>
              <a:rPr lang="sk-SK" sz="2400" dirty="0" smtClean="0"/>
              <a:t>240</a:t>
            </a:r>
            <a:r>
              <a:rPr lang="en-US" sz="2400" dirty="0" smtClean="0"/>
              <a:t>mm</a:t>
            </a:r>
            <a:r>
              <a:rPr lang="en-US" sz="2400" dirty="0"/>
              <a:t>; material </a:t>
            </a:r>
            <a:r>
              <a:rPr lang="sk-SK" sz="2400" dirty="0"/>
              <a:t>3</a:t>
            </a:r>
            <a:r>
              <a:rPr lang="en-US" sz="2400" dirty="0"/>
              <a:t>VVL, </a:t>
            </a:r>
            <a:r>
              <a:rPr lang="en-US" sz="2800" dirty="0"/>
              <a:t>BC.2.30</a:t>
            </a:r>
            <a:r>
              <a:rPr lang="sk-SK" sz="2400" dirty="0"/>
              <a:t> FEFCO </a:t>
            </a:r>
            <a:r>
              <a:rPr lang="sk-SK" sz="2400" dirty="0" smtClean="0"/>
              <a:t>435</a:t>
            </a:r>
            <a:br>
              <a:rPr lang="sk-SK" sz="2400" dirty="0" smtClean="0"/>
            </a:br>
            <a:r>
              <a:rPr lang="sk-SK" sz="2400" dirty="0"/>
              <a:t>SAP:40CA10A</a:t>
            </a:r>
            <a:endParaRPr lang="sk-SK" sz="24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80928"/>
            <a:ext cx="5963985" cy="3888432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400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300</a:t>
            </a:r>
            <a:r>
              <a:rPr lang="en-US" sz="2800" dirty="0" smtClean="0"/>
              <a:t>mm</a:t>
            </a:r>
            <a:r>
              <a:rPr lang="en-US" sz="2800" dirty="0"/>
              <a:t>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 smtClean="0"/>
              <a:t>200</a:t>
            </a:r>
            <a:r>
              <a:rPr lang="en-US" sz="2800" dirty="0" smtClean="0"/>
              <a:t>mm</a:t>
            </a:r>
            <a:r>
              <a:rPr lang="en-US" sz="2800" dirty="0"/>
              <a:t>; material </a:t>
            </a:r>
            <a:r>
              <a:rPr lang="sk-SK" sz="2800" dirty="0" smtClean="0"/>
              <a:t>3</a:t>
            </a:r>
            <a:r>
              <a:rPr lang="en-US" sz="2800" dirty="0" smtClean="0"/>
              <a:t>VVL</a:t>
            </a:r>
            <a:r>
              <a:rPr lang="en-US" sz="2800" dirty="0"/>
              <a:t>, </a:t>
            </a:r>
            <a:r>
              <a:rPr lang="en-US" sz="2800" dirty="0" smtClean="0"/>
              <a:t>B</a:t>
            </a:r>
            <a:r>
              <a:rPr lang="sk-SK" sz="2800" dirty="0" smtClean="0"/>
              <a:t>2200BB </a:t>
            </a:r>
            <a:r>
              <a:rPr lang="sk-SK" sz="2800" dirty="0"/>
              <a:t>FEFCO </a:t>
            </a:r>
            <a:r>
              <a:rPr lang="sk-SK" sz="2800" dirty="0" smtClean="0"/>
              <a:t>201</a:t>
            </a:r>
            <a:br>
              <a:rPr lang="sk-SK" sz="2800" dirty="0" smtClean="0"/>
            </a:br>
            <a:r>
              <a:rPr lang="sk-SK" sz="2800" dirty="0"/>
              <a:t>SAP:4CA400300200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3140968"/>
            <a:ext cx="5963985" cy="338437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box: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/>
              <a:t>400</a:t>
            </a:r>
            <a:r>
              <a:rPr lang="en-US" sz="2800" dirty="0"/>
              <a:t>mm, width </a:t>
            </a:r>
            <a:r>
              <a:rPr lang="sk-SK" sz="2800" dirty="0"/>
              <a:t>300</a:t>
            </a:r>
            <a:r>
              <a:rPr lang="en-US" sz="2800" dirty="0"/>
              <a:t>mm, </a:t>
            </a:r>
            <a:r>
              <a:rPr lang="sk-SK" sz="2800" dirty="0"/>
              <a:t>height</a:t>
            </a:r>
            <a:r>
              <a:rPr lang="en-US" sz="2800" dirty="0"/>
              <a:t> </a:t>
            </a:r>
            <a:r>
              <a:rPr lang="sk-SK" sz="2800" dirty="0" smtClean="0"/>
              <a:t>300</a:t>
            </a:r>
            <a:r>
              <a:rPr lang="en-US" sz="2800" dirty="0"/>
              <a:t>mm; 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2200BB FEFCO </a:t>
            </a:r>
            <a:r>
              <a:rPr lang="sk-SK" sz="2800" dirty="0" smtClean="0"/>
              <a:t>201</a:t>
            </a:r>
            <a:br>
              <a:rPr lang="sk-SK" sz="2800" dirty="0" smtClean="0"/>
            </a:br>
            <a:r>
              <a:rPr lang="sk-SK" sz="2800" dirty="0"/>
              <a:t>SAP-40CA12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924944"/>
            <a:ext cx="5963985" cy="374441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 smtClean="0"/>
              <a:t>layer</a:t>
            </a:r>
            <a:r>
              <a:rPr lang="en-US" sz="2800" dirty="0" smtClean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1080</a:t>
            </a:r>
            <a:r>
              <a:rPr lang="en-US" sz="2800" dirty="0"/>
              <a:t>mm, width </a:t>
            </a:r>
            <a:r>
              <a:rPr lang="sk-SK" sz="2800" dirty="0" smtClean="0"/>
              <a:t>910</a:t>
            </a:r>
            <a:r>
              <a:rPr lang="en-US" sz="2800" dirty="0"/>
              <a:t>mm, </a:t>
            </a:r>
            <a:r>
              <a:rPr lang="en-US" sz="2800" dirty="0" smtClean="0"/>
              <a:t> </a:t>
            </a:r>
            <a:r>
              <a:rPr lang="en-US" sz="2800" dirty="0"/>
              <a:t>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 smtClean="0"/>
              <a:t>2111BB </a:t>
            </a:r>
            <a:r>
              <a:rPr lang="sk-SK" sz="2800" dirty="0"/>
              <a:t>FEFCO </a:t>
            </a:r>
            <a:r>
              <a:rPr lang="sk-SK" sz="2800" dirty="0" smtClean="0"/>
              <a:t>901</a:t>
            </a:r>
            <a:br>
              <a:rPr lang="sk-SK" sz="2800" dirty="0" smtClean="0"/>
            </a:br>
            <a:r>
              <a:rPr lang="sk-SK" sz="2800" dirty="0"/>
              <a:t>SAP- 40IN49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708920"/>
            <a:ext cx="5963985" cy="396682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anchor="t">
            <a:noAutofit/>
          </a:bodyPr>
          <a:lstStyle/>
          <a:p>
            <a:r>
              <a:rPr lang="sk-SK" sz="2800" dirty="0"/>
              <a:t>Packaging material – Tristone  Nová Baňa SVK</a:t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-</a:t>
            </a:r>
            <a:r>
              <a:rPr lang="en-US" sz="2800" dirty="0"/>
              <a:t> cardboard </a:t>
            </a:r>
            <a:r>
              <a:rPr lang="sk-SK" sz="2800" dirty="0" smtClean="0"/>
              <a:t>cover</a:t>
            </a:r>
            <a:r>
              <a:rPr lang="en-US" sz="2800" dirty="0" smtClean="0"/>
              <a:t>: </a:t>
            </a:r>
            <a:r>
              <a:rPr lang="sk-SK" sz="2800" dirty="0"/>
              <a:t>length</a:t>
            </a:r>
            <a:r>
              <a:rPr lang="en-US" sz="2800" dirty="0"/>
              <a:t> </a:t>
            </a:r>
            <a:r>
              <a:rPr lang="sk-SK" sz="2800" dirty="0" smtClean="0"/>
              <a:t>595</a:t>
            </a:r>
            <a:r>
              <a:rPr lang="en-US" sz="2800" dirty="0" smtClean="0"/>
              <a:t>mm</a:t>
            </a:r>
            <a:r>
              <a:rPr lang="en-US" sz="2800" dirty="0"/>
              <a:t>, width </a:t>
            </a:r>
            <a:r>
              <a:rPr lang="sk-SK" sz="2800" dirty="0" smtClean="0"/>
              <a:t>395</a:t>
            </a:r>
            <a:r>
              <a:rPr lang="en-US" sz="2800" dirty="0" smtClean="0"/>
              <a:t>mm</a:t>
            </a:r>
            <a:r>
              <a:rPr lang="en-US" sz="2800" dirty="0"/>
              <a:t>, </a:t>
            </a:r>
            <a:r>
              <a:rPr lang="sk-SK" sz="2800" dirty="0" smtClean="0"/>
              <a:t>65mm</a:t>
            </a:r>
            <a:r>
              <a:rPr lang="sk-SK" sz="2800" dirty="0"/>
              <a:t> </a:t>
            </a:r>
            <a:r>
              <a:rPr lang="sk-SK" sz="2800" dirty="0" smtClean="0"/>
              <a:t>height,</a:t>
            </a:r>
            <a:r>
              <a:rPr lang="en-US" sz="2800" dirty="0" smtClean="0"/>
              <a:t> </a:t>
            </a:r>
            <a:r>
              <a:rPr lang="en-US" sz="2800" dirty="0"/>
              <a:t>material </a:t>
            </a:r>
            <a:r>
              <a:rPr lang="sk-SK" sz="2800" dirty="0"/>
              <a:t>3</a:t>
            </a:r>
            <a:r>
              <a:rPr lang="en-US" sz="2800" dirty="0"/>
              <a:t>VVL, B</a:t>
            </a:r>
            <a:r>
              <a:rPr lang="sk-SK" sz="2800" dirty="0"/>
              <a:t>2111BB FEFCO </a:t>
            </a:r>
            <a:r>
              <a:rPr lang="sk-SK" sz="2800" dirty="0" smtClean="0"/>
              <a:t>435</a:t>
            </a:r>
            <a:br>
              <a:rPr lang="sk-SK" sz="2800" dirty="0" smtClean="0"/>
            </a:br>
            <a:r>
              <a:rPr lang="sk-SK" sz="2800" dirty="0"/>
              <a:t>SAP:40CF59539565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07" y="2780928"/>
            <a:ext cx="5963985" cy="36724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85"/>
            <a:ext cx="792088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238</Words>
  <Application>Microsoft Office PowerPoint</Application>
  <PresentationFormat>On-screen Show (4:3)</PresentationFormat>
  <Paragraphs>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Motív Office</vt:lpstr>
      <vt:lpstr>Packaging material Plant Tristone Nová Baňa SVK</vt:lpstr>
      <vt:lpstr>Packaging material – Tristone  Nová Baňa SVK</vt:lpstr>
      <vt:lpstr>Packaging material – Tristone  Nová Baňa SVK</vt:lpstr>
      <vt:lpstr>Packaging material – Tristone  Nová Baňa SVK  One-way palette 1200*1000- SAP:40PA51  - height 120mm, width 1000mm, length 1200mm; </vt:lpstr>
      <vt:lpstr>Packaging material – Tristone  Nová Baňa SVK  - cardboard box: length 585mm, width 385mm, height 240mm; material 3VVL, BC.2.30 FEFCO 435 SAP:40CA10A</vt:lpstr>
      <vt:lpstr>Packaging material – Tristone  Nová Baňa SVK  - cardboard box: length 400mm, width 300mm, height 200mm; material 3VVL, B2200BB FEFCO 201 SAP:4CA400300200</vt:lpstr>
      <vt:lpstr>Packaging material – Tristone  Nová Baňa SVK  - cardboard box: length 400mm, width 300mm, height 300mm; material 3VVL, B2200BB FEFCO 201 SAP-40CA12</vt:lpstr>
      <vt:lpstr>Packaging material – Tristone  Nová Baňa SVK  - cardboard layer: length 1080mm, width 910mm,  material 3VVL, B2111BB FEFCO 901 SAP- 40IN49</vt:lpstr>
      <vt:lpstr>Packaging material – Tristone  Nová Baňa SVK  - cardboard cover: length 595mm, width 395mm, 65mm height, material 3VVL, B2111BB FEFCO 435 SAP:40CF59539565</vt:lpstr>
      <vt:lpstr>Packaging material – Tristone  Nová Baňa SVK  - cardboard box: length 610mm, width 410mm, height 340mm; material 5VVL, BC580A1 FEFCO 201 SAP:4CA610410340</vt:lpstr>
      <vt:lpstr>Packaging material – Tristone  Nová Baňa SVK  - cardboard layer: length 525mm, width 335mm,  material 3VVL, B2111BB FEFCO 901</vt:lpstr>
      <vt:lpstr>Packaging material – Tristone  Nová Baňa SVK  - cardboard layer: length 350mm, width 550mm,  material 3VVL, BC25EKRAFT FEFCO 901 SAP:40IN118</vt:lpstr>
      <vt:lpstr>Packaging material – Tristone  Nová Baňa SVK  - cardboard box: length 585mm, width 385mm, height 285mm; material 5VVL, BC580A1 FEFCO 200 SAP:40CA09A</vt:lpstr>
      <vt:lpstr>Packaging material – Tristone  Nová Baňa SVK  - cardboard box: length 585mm, width 385mm, height 242mm; material 5VVL, BC580A1 FEFCO 200 SAP:40CA10</vt:lpstr>
      <vt:lpstr>Packaging material – Tristone  Nová Baňa SVK  - cardboard layer: length 575mm, width 375mm,  material 3VVL, BC2111BB FEFCO 901 SAP:40IN54</vt:lpstr>
      <vt:lpstr>Packaging material – Tristone  Nová Baňa SVK  - cardboard layer: length 575mm, width 585mm,  material 3VVL, BC1.01B FEFCO 901 SAP:40IN85</vt:lpstr>
      <vt:lpstr>Packaging material – Tristone  Nová Baňa SVK  - cardboard layer: length 780mm, width 380mm,  material 3VVL, BC2111BB FEFCO 901</vt:lpstr>
      <vt:lpstr>Packaging material – Tristone  Nová Baňa SVK  - cardboard layer: length 380mm, width 282mm,  material 3VVL, BC2111BB FEFCO 901</vt:lpstr>
      <vt:lpstr>Packaging material – Tristone  Nová Baňa SVK  - cardboard box: length 300mm, width 200mm, height 125mm; material 5VVL, BC2.20BC FEFCO 200 SAP:4CA300200125</vt:lpstr>
      <vt:lpstr>Packaging material – Tristone  Nová Baňa SVK Polyethylen bag  - width 720mm, length 780mm</vt:lpstr>
      <vt:lpstr>Packaging material – Tristone  Nová Baňa SVK Polyethylen bag  - width 125mm, length 780mm</vt:lpstr>
      <vt:lpstr>Packaging material – Tristone  Nová Baňa SVK Polyethylen bag  - width 1000mm, length 1000mm</vt:lpstr>
      <vt:lpstr>Packaging material – Tristone  Nová Baňa SVK Polyethylen bag  - width 1000mm, length 780mm</vt:lpstr>
      <vt:lpstr>Packaging material – Tristone  Nová Baňa SVK  - cardboard cover: length 1195mm, width 995mm, 65mm height, material 3VVL, B2111BB FEFCO 435</vt:lpstr>
      <vt:lpstr>Packaging material – Tristone  Nová Baňa SVK  - cardboard cover: length 990mm, width 395mm, 65mm height, material 3VVL, B2111BB FEFCO 435</vt:lpstr>
      <vt:lpstr>Packaging material – Tristone  Nová Baňa SVK  - cardboard cover: length 310mm, width 210mm, 60mm height, material 3VVL, B2111BB FEFCO 435 SAP:40CF31021060</vt:lpstr>
      <vt:lpstr>Packaging material – Tristone  Nová Baňa SVK Strech foil - width 500mm, length 300m</vt:lpstr>
      <vt:lpstr>Packaging material – Tristone  Nová Baňa SVK Protective packaging foil - width 1m, length 1,5m,</vt:lpstr>
      <vt:lpstr>Packaging material – Tristone  Nová Baňa SVK Polyethylen bag  - width 1000mm, length 750mm</vt:lpstr>
      <vt:lpstr>Packaging material – Tristone  Nová Baňa SVK Polyethylen bag  - width 2400mm, length 1650mm</vt:lpstr>
      <vt:lpstr>Packaging material – Tristone  Nová Baňa SVK  - cardboard separator: length 575mm, width 375mm,90mm  height,   material 3VVL, B211BB FEFCO 934 SAP:40IN41</vt:lpstr>
    </vt:vector>
  </TitlesOfParts>
  <Company>TFT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 material Plant Tristone Nová Baňa SVK</dc:title>
  <dc:creator>Marko Rajnoha</dc:creator>
  <cp:lastModifiedBy>Danko, Sebastian</cp:lastModifiedBy>
  <cp:revision>96</cp:revision>
  <dcterms:created xsi:type="dcterms:W3CDTF">2013-09-04T08:45:38Z</dcterms:created>
  <dcterms:modified xsi:type="dcterms:W3CDTF">2018-10-25T12:11:43Z</dcterms:modified>
</cp:coreProperties>
</file>