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495B6-3988-4C2B-8B90-345F3803173E}" type="datetimeFigureOut">
              <a:rPr lang="cs-CZ" smtClean="0"/>
              <a:pPr/>
              <a:t>13.01.2024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7E95-E9CB-4842-AAE7-05222933CA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1335" t="35733" r="44602" b="38510"/>
          <a:stretch>
            <a:fillRect/>
          </a:stretch>
        </p:blipFill>
        <p:spPr bwMode="auto">
          <a:xfrm>
            <a:off x="857224" y="352836"/>
            <a:ext cx="2857520" cy="294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6797" t="29167" r="19531" b="28472"/>
          <a:stretch>
            <a:fillRect/>
          </a:stretch>
        </p:blipFill>
        <p:spPr bwMode="auto">
          <a:xfrm>
            <a:off x="428596" y="3357562"/>
            <a:ext cx="7786742" cy="29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Předvádění na obrazovce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7</cp:revision>
  <dcterms:created xsi:type="dcterms:W3CDTF">2024-01-13T12:45:15Z</dcterms:created>
  <dcterms:modified xsi:type="dcterms:W3CDTF">2024-01-13T14:23:25Z</dcterms:modified>
</cp:coreProperties>
</file>