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50" d="100"/>
          <a:sy n="50" d="100"/>
        </p:scale>
        <p:origin x="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49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478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15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91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54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14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83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39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58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92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99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D96B-D7B0-4C8D-BE31-08F7875BFD99}" type="datetimeFigureOut">
              <a:rPr lang="sk-SK" smtClean="0"/>
              <a:t>29.07.2021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868D-F19A-4292-A041-A71504F31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43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>
            <a:spLocks noChangeArrowheads="1"/>
          </p:cNvSpPr>
          <p:nvPr/>
        </p:nvSpPr>
        <p:spPr bwMode="auto">
          <a:xfrm>
            <a:off x="397042" y="351757"/>
            <a:ext cx="8393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k-SK" altLang="sk-SK" sz="3600" dirty="0" smtClean="0">
                <a:latin typeface="Monotype Corsiva" panose="03010101010201010101" pitchFamily="66" charset="0"/>
              </a:rPr>
              <a:t>Rozmery pre rolety na čelné okná (v centimetroch) </a:t>
            </a:r>
            <a:endParaRPr lang="sk-SK" altLang="sk-SK" sz="3600" dirty="0">
              <a:latin typeface="Monotype Corsiva" panose="03010101010201010101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8" y="1131224"/>
            <a:ext cx="7976219" cy="5317479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2903330" y="3086100"/>
            <a:ext cx="622300" cy="526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1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5794852" y="2717800"/>
            <a:ext cx="622300" cy="526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2</a:t>
            </a: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42732"/>
              </p:ext>
            </p:extLst>
          </p:nvPr>
        </p:nvGraphicFramePr>
        <p:xfrm>
          <a:off x="863018" y="5099679"/>
          <a:ext cx="75951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796">
                  <a:extLst>
                    <a:ext uri="{9D8B030D-6E8A-4147-A177-3AD203B41FA5}">
                      <a16:colId xmlns:a16="http://schemas.microsoft.com/office/drawing/2014/main" val="2786629545"/>
                    </a:ext>
                  </a:extLst>
                </a:gridCol>
                <a:gridCol w="1898796">
                  <a:extLst>
                    <a:ext uri="{9D8B030D-6E8A-4147-A177-3AD203B41FA5}">
                      <a16:colId xmlns:a16="http://schemas.microsoft.com/office/drawing/2014/main" val="4281346797"/>
                    </a:ext>
                  </a:extLst>
                </a:gridCol>
                <a:gridCol w="1898796">
                  <a:extLst>
                    <a:ext uri="{9D8B030D-6E8A-4147-A177-3AD203B41FA5}">
                      <a16:colId xmlns:a16="http://schemas.microsoft.com/office/drawing/2014/main" val="3721409903"/>
                    </a:ext>
                  </a:extLst>
                </a:gridCol>
                <a:gridCol w="1898796">
                  <a:extLst>
                    <a:ext uri="{9D8B030D-6E8A-4147-A177-3AD203B41FA5}">
                      <a16:colId xmlns:a16="http://schemas.microsoft.com/office/drawing/2014/main" val="210843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Okno číslo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Šírka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Výška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Hĺbka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0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172,5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9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172,5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142,5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37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4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2" y="703434"/>
            <a:ext cx="8514298" cy="5676199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3830430" y="3249433"/>
            <a:ext cx="622300" cy="584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3</a:t>
            </a:r>
            <a:endParaRPr lang="sk-SK" dirty="0">
              <a:solidFill>
                <a:schemeClr val="tx1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42190"/>
              </p:ext>
            </p:extLst>
          </p:nvPr>
        </p:nvGraphicFramePr>
        <p:xfrm>
          <a:off x="657751" y="499124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7866295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13467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214099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0843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Okno číslo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Šírka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Výška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Hĺbka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0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172,5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142,5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9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37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923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35</Words>
  <Application>Microsoft Office PowerPoint</Application>
  <PresentationFormat>Širokouhlá</PresentationFormat>
  <Paragraphs>24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Motív balíka Office</vt:lpstr>
      <vt:lpstr>Prezentácia programu PowerPoint</vt:lpstr>
      <vt:lpstr>Prezentácia programu PowerPoint</vt:lpstr>
    </vt:vector>
  </TitlesOfParts>
  <Company>VUJE,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Markuš Jozef, 1721</dc:creator>
  <cp:lastModifiedBy>Markuš Jozef, 1721</cp:lastModifiedBy>
  <cp:revision>2</cp:revision>
  <dcterms:created xsi:type="dcterms:W3CDTF">2021-07-29T11:38:46Z</dcterms:created>
  <dcterms:modified xsi:type="dcterms:W3CDTF">2021-07-29T11:52:31Z</dcterms:modified>
</cp:coreProperties>
</file>