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7" r:id="rId5"/>
    <p:sldId id="256" r:id="rId6"/>
    <p:sldId id="258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6C5A-BCF9-4B2E-BC4A-781AF2DD16D6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2D0-DFA6-40A6-8EA4-A736763110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311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6C5A-BCF9-4B2E-BC4A-781AF2DD16D6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2D0-DFA6-40A6-8EA4-A736763110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795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6C5A-BCF9-4B2E-BC4A-781AF2DD16D6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2D0-DFA6-40A6-8EA4-A736763110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114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6C5A-BCF9-4B2E-BC4A-781AF2DD16D6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2D0-DFA6-40A6-8EA4-A736763110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142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6C5A-BCF9-4B2E-BC4A-781AF2DD16D6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2D0-DFA6-40A6-8EA4-A736763110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111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6C5A-BCF9-4B2E-BC4A-781AF2DD16D6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2D0-DFA6-40A6-8EA4-A736763110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751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6C5A-BCF9-4B2E-BC4A-781AF2DD16D6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2D0-DFA6-40A6-8EA4-A736763110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418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6C5A-BCF9-4B2E-BC4A-781AF2DD16D6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2D0-DFA6-40A6-8EA4-A736763110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270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6C5A-BCF9-4B2E-BC4A-781AF2DD16D6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2D0-DFA6-40A6-8EA4-A736763110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037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6C5A-BCF9-4B2E-BC4A-781AF2DD16D6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2D0-DFA6-40A6-8EA4-A736763110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342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6C5A-BCF9-4B2E-BC4A-781AF2DD16D6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2D0-DFA6-40A6-8EA4-A736763110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106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6C5A-BCF9-4B2E-BC4A-781AF2DD16D6}" type="datetimeFigureOut">
              <a:rPr lang="sk-SK" smtClean="0"/>
              <a:t>1. 12. 2022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E22D0-DFA6-40A6-8EA4-A736763110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331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F013CE5-691A-DB1D-4C08-68722DB7CA3C}"/>
              </a:ext>
            </a:extLst>
          </p:cNvPr>
          <p:cNvSpPr/>
          <p:nvPr/>
        </p:nvSpPr>
        <p:spPr>
          <a:xfrm>
            <a:off x="5980266" y="2894295"/>
            <a:ext cx="2808312" cy="33717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4BB65AF-BF71-3FEE-DE8C-78F0647FDBA9}"/>
              </a:ext>
            </a:extLst>
          </p:cNvPr>
          <p:cNvSpPr/>
          <p:nvPr/>
        </p:nvSpPr>
        <p:spPr>
          <a:xfrm>
            <a:off x="5980266" y="4537873"/>
            <a:ext cx="1860220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F01FB28-5A6E-237B-FA89-9A02160E0C0A}"/>
              </a:ext>
            </a:extLst>
          </p:cNvPr>
          <p:cNvSpPr/>
          <p:nvPr/>
        </p:nvSpPr>
        <p:spPr>
          <a:xfrm>
            <a:off x="5980266" y="3601769"/>
            <a:ext cx="1860220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WC</a:t>
            </a:r>
          </a:p>
        </p:txBody>
      </p:sp>
      <p:sp>
        <p:nvSpPr>
          <p:cNvPr id="7" name="Obdélník 7">
            <a:extLst>
              <a:ext uri="{FF2B5EF4-FFF2-40B4-BE49-F238E27FC236}">
                <a16:creationId xmlns:a16="http://schemas.microsoft.com/office/drawing/2014/main" id="{D074EE9B-1BBE-55F2-AD22-D9AAE9E2D1BC}"/>
              </a:ext>
            </a:extLst>
          </p:cNvPr>
          <p:cNvSpPr/>
          <p:nvPr/>
        </p:nvSpPr>
        <p:spPr>
          <a:xfrm>
            <a:off x="8788578" y="157991"/>
            <a:ext cx="1212148" cy="344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8">
            <a:extLst>
              <a:ext uri="{FF2B5EF4-FFF2-40B4-BE49-F238E27FC236}">
                <a16:creationId xmlns:a16="http://schemas.microsoft.com/office/drawing/2014/main" id="{62DA01F3-2D96-E306-7D63-BDE8786FECA3}"/>
              </a:ext>
            </a:extLst>
          </p:cNvPr>
          <p:cNvSpPr/>
          <p:nvPr/>
        </p:nvSpPr>
        <p:spPr>
          <a:xfrm>
            <a:off x="5980266" y="157991"/>
            <a:ext cx="2808312" cy="2736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élník 9">
            <a:extLst>
              <a:ext uri="{FF2B5EF4-FFF2-40B4-BE49-F238E27FC236}">
                <a16:creationId xmlns:a16="http://schemas.microsoft.com/office/drawing/2014/main" id="{FCCC56AF-2FCA-EBCA-6057-D6E4A95A2180}"/>
              </a:ext>
            </a:extLst>
          </p:cNvPr>
          <p:cNvSpPr/>
          <p:nvPr/>
        </p:nvSpPr>
        <p:spPr>
          <a:xfrm>
            <a:off x="3015950" y="157991"/>
            <a:ext cx="2964316" cy="6108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44DF5F0E-7B7A-3733-4BDD-FCD0B972B114}"/>
              </a:ext>
            </a:extLst>
          </p:cNvPr>
          <p:cNvSpPr txBox="1"/>
          <p:nvPr/>
        </p:nvSpPr>
        <p:spPr>
          <a:xfrm>
            <a:off x="6394882" y="5245347"/>
            <a:ext cx="103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KUPELKA</a:t>
            </a:r>
          </a:p>
        </p:txBody>
      </p: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A5EAA2A5-21F6-1F9E-814E-647A8456313E}"/>
              </a:ext>
            </a:extLst>
          </p:cNvPr>
          <p:cNvCxnSpPr/>
          <p:nvPr/>
        </p:nvCxnSpPr>
        <p:spPr>
          <a:xfrm>
            <a:off x="6402217" y="3601769"/>
            <a:ext cx="0" cy="93610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>
            <a:extLst>
              <a:ext uri="{FF2B5EF4-FFF2-40B4-BE49-F238E27FC236}">
                <a16:creationId xmlns:a16="http://schemas.microsoft.com/office/drawing/2014/main" id="{28023044-70AE-FC28-1DD6-7808A9D01F91}"/>
              </a:ext>
            </a:extLst>
          </p:cNvPr>
          <p:cNvSpPr txBox="1"/>
          <p:nvPr/>
        </p:nvSpPr>
        <p:spPr>
          <a:xfrm>
            <a:off x="480447" y="681925"/>
            <a:ext cx="10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PODORYS</a:t>
            </a:r>
          </a:p>
        </p:txBody>
      </p: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3E6C1EBD-842D-1C57-EDB3-57ED68026E5D}"/>
              </a:ext>
            </a:extLst>
          </p:cNvPr>
          <p:cNvCxnSpPr/>
          <p:nvPr/>
        </p:nvCxnSpPr>
        <p:spPr>
          <a:xfrm flipH="1">
            <a:off x="5433391" y="4537873"/>
            <a:ext cx="546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D61F67C0-FB04-6748-1DD9-5D8631ABF1C8}"/>
              </a:ext>
            </a:extLst>
          </p:cNvPr>
          <p:cNvCxnSpPr/>
          <p:nvPr/>
        </p:nvCxnSpPr>
        <p:spPr>
          <a:xfrm flipH="1">
            <a:off x="5433391" y="3586271"/>
            <a:ext cx="546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83C5BC5B-B8EC-9E7D-3DFB-A19A0E0319B5}"/>
              </a:ext>
            </a:extLst>
          </p:cNvPr>
          <p:cNvCxnSpPr/>
          <p:nvPr/>
        </p:nvCxnSpPr>
        <p:spPr>
          <a:xfrm>
            <a:off x="5433391" y="4537873"/>
            <a:ext cx="0" cy="1728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D4307BE0-8A48-8DDB-5949-4895F4BC0732}"/>
              </a:ext>
            </a:extLst>
          </p:cNvPr>
          <p:cNvCxnSpPr>
            <a:cxnSpLocks/>
          </p:cNvCxnSpPr>
          <p:nvPr/>
        </p:nvCxnSpPr>
        <p:spPr>
          <a:xfrm>
            <a:off x="5448889" y="3601769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>
            <a:extLst>
              <a:ext uri="{FF2B5EF4-FFF2-40B4-BE49-F238E27FC236}">
                <a16:creationId xmlns:a16="http://schemas.microsoft.com/office/drawing/2014/main" id="{05E9D51A-01D6-D187-0FF5-DBD5AD8D076E}"/>
              </a:ext>
            </a:extLst>
          </p:cNvPr>
          <p:cNvSpPr txBox="1"/>
          <p:nvPr/>
        </p:nvSpPr>
        <p:spPr>
          <a:xfrm>
            <a:off x="4688396" y="5217303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1,5m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2BA3D862-A103-3A24-93B6-05C0A10C6BA3}"/>
              </a:ext>
            </a:extLst>
          </p:cNvPr>
          <p:cNvSpPr txBox="1"/>
          <p:nvPr/>
        </p:nvSpPr>
        <p:spPr>
          <a:xfrm>
            <a:off x="4703894" y="396824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0,8m</a:t>
            </a:r>
          </a:p>
        </p:txBody>
      </p:sp>
      <p:cxnSp>
        <p:nvCxnSpPr>
          <p:cNvPr id="22" name="Rovná spojovacia šípka 21">
            <a:extLst>
              <a:ext uri="{FF2B5EF4-FFF2-40B4-BE49-F238E27FC236}">
                <a16:creationId xmlns:a16="http://schemas.microsoft.com/office/drawing/2014/main" id="{578CB5B5-95DC-0282-9180-FE4BF5EEC4F1}"/>
              </a:ext>
            </a:extLst>
          </p:cNvPr>
          <p:cNvCxnSpPr>
            <a:cxnSpLocks/>
          </p:cNvCxnSpPr>
          <p:nvPr/>
        </p:nvCxnSpPr>
        <p:spPr>
          <a:xfrm>
            <a:off x="5980266" y="6700062"/>
            <a:ext cx="187105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BA1F12BE-3E4E-C077-8475-E86572EA744B}"/>
              </a:ext>
            </a:extLst>
          </p:cNvPr>
          <p:cNvCxnSpPr>
            <a:cxnSpLocks/>
          </p:cNvCxnSpPr>
          <p:nvPr/>
        </p:nvCxnSpPr>
        <p:spPr>
          <a:xfrm>
            <a:off x="5980266" y="6243304"/>
            <a:ext cx="0" cy="527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nica 25">
            <a:extLst>
              <a:ext uri="{FF2B5EF4-FFF2-40B4-BE49-F238E27FC236}">
                <a16:creationId xmlns:a16="http://schemas.microsoft.com/office/drawing/2014/main" id="{409FD097-5CA1-7293-FD25-B0A5CD317299}"/>
              </a:ext>
            </a:extLst>
          </p:cNvPr>
          <p:cNvCxnSpPr>
            <a:cxnSpLocks/>
          </p:cNvCxnSpPr>
          <p:nvPr/>
        </p:nvCxnSpPr>
        <p:spPr>
          <a:xfrm>
            <a:off x="7840486" y="6243304"/>
            <a:ext cx="0" cy="527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kTextu 27">
            <a:extLst>
              <a:ext uri="{FF2B5EF4-FFF2-40B4-BE49-F238E27FC236}">
                <a16:creationId xmlns:a16="http://schemas.microsoft.com/office/drawing/2014/main" id="{E6BFA124-C1AC-8510-37BE-558F60BB2A13}"/>
              </a:ext>
            </a:extLst>
          </p:cNvPr>
          <p:cNvSpPr txBox="1"/>
          <p:nvPr/>
        </p:nvSpPr>
        <p:spPr>
          <a:xfrm>
            <a:off x="6579997" y="6322153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1,7m</a:t>
            </a:r>
          </a:p>
        </p:txBody>
      </p:sp>
    </p:spTree>
    <p:extLst>
      <p:ext uri="{BB962C8B-B14F-4D97-AF65-F5344CB8AC3E}">
        <p14:creationId xmlns:p14="http://schemas.microsoft.com/office/powerpoint/2010/main" val="45069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stena, vnútri, kaďa, kúpeľ&#10;&#10;Automaticky generovaný popis">
            <a:extLst>
              <a:ext uri="{FF2B5EF4-FFF2-40B4-BE49-F238E27FC236}">
                <a16:creationId xmlns:a16="http://schemas.microsoft.com/office/drawing/2014/main" id="{A4C767D3-4372-15F4-21FB-DDA169D25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69" y="1297858"/>
            <a:ext cx="3639164" cy="4852219"/>
          </a:xfrm>
          <a:prstGeom prst="rect">
            <a:avLst/>
          </a:prstGeom>
        </p:spPr>
      </p:pic>
      <p:pic>
        <p:nvPicPr>
          <p:cNvPr id="7" name="Obrázok 6" descr="Obrázok, na ktorom je stena, vnútri, WC, kúpeľňa&#10;&#10;Automaticky generovaný popis">
            <a:extLst>
              <a:ext uri="{FF2B5EF4-FFF2-40B4-BE49-F238E27FC236}">
                <a16:creationId xmlns:a16="http://schemas.microsoft.com/office/drawing/2014/main" id="{BD5A9E92-A6F2-2EE6-E7D5-94972C294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92" y="1297857"/>
            <a:ext cx="3639165" cy="4852219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0B32B554-8A50-D6FD-5BF1-DD150838C34D}"/>
              </a:ext>
            </a:extLst>
          </p:cNvPr>
          <p:cNvSpPr txBox="1"/>
          <p:nvPr/>
        </p:nvSpPr>
        <p:spPr>
          <a:xfrm>
            <a:off x="2375357" y="728420"/>
            <a:ext cx="103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KUPELKA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87ED780-5FDA-D856-F8F8-0DE17AAEE3B9}"/>
              </a:ext>
            </a:extLst>
          </p:cNvPr>
          <p:cNvSpPr txBox="1"/>
          <p:nvPr/>
        </p:nvSpPr>
        <p:spPr>
          <a:xfrm>
            <a:off x="7645280" y="728420"/>
            <a:ext cx="5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WC</a:t>
            </a:r>
          </a:p>
        </p:txBody>
      </p:sp>
    </p:spTree>
    <p:extLst>
      <p:ext uri="{BB962C8B-B14F-4D97-AF65-F5344CB8AC3E}">
        <p14:creationId xmlns:p14="http://schemas.microsoft.com/office/powerpoint/2010/main" val="419541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19A3A323-0176-BEB0-70A8-D9416101751A}"/>
              </a:ext>
            </a:extLst>
          </p:cNvPr>
          <p:cNvSpPr txBox="1"/>
          <p:nvPr/>
        </p:nvSpPr>
        <p:spPr>
          <a:xfrm>
            <a:off x="834886" y="622852"/>
            <a:ext cx="7726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PRACE </a:t>
            </a:r>
          </a:p>
          <a:p>
            <a:endParaRPr lang="sk-SK" dirty="0"/>
          </a:p>
          <a:p>
            <a:r>
              <a:rPr lang="sk-SK" dirty="0"/>
              <a:t>WC  - položiť obklady – podlaha, </a:t>
            </a:r>
            <a:r>
              <a:rPr lang="sk-SK" dirty="0" err="1"/>
              <a:t>stenz</a:t>
            </a:r>
            <a:r>
              <a:rPr lang="sk-SK" dirty="0"/>
              <a:t> do výšky 1,3-1,4m</a:t>
            </a:r>
          </a:p>
          <a:p>
            <a:r>
              <a:rPr lang="sk-SK" dirty="0"/>
              <a:t>           </a:t>
            </a:r>
            <a:r>
              <a:rPr lang="sk-SK" dirty="0" err="1"/>
              <a:t>sadrokarton</a:t>
            </a:r>
            <a:r>
              <a:rPr lang="sk-SK" dirty="0"/>
              <a:t> - </a:t>
            </a:r>
            <a:r>
              <a:rPr lang="sk-SK" dirty="0" err="1"/>
              <a:t>zadna</a:t>
            </a:r>
            <a:r>
              <a:rPr lang="sk-SK" dirty="0"/>
              <a:t> stena – </a:t>
            </a:r>
            <a:r>
              <a:rPr lang="sk-SK" dirty="0" err="1"/>
              <a:t>geberit</a:t>
            </a:r>
            <a:r>
              <a:rPr lang="sk-SK" dirty="0"/>
              <a:t>, </a:t>
            </a:r>
            <a:r>
              <a:rPr lang="sk-SK" dirty="0" err="1"/>
              <a:t>revizny</a:t>
            </a:r>
            <a:r>
              <a:rPr lang="sk-SK" dirty="0"/>
              <a:t> otvor</a:t>
            </a:r>
          </a:p>
          <a:p>
            <a:r>
              <a:rPr lang="sk-SK" dirty="0"/>
              <a:t>                                   strop</a:t>
            </a:r>
          </a:p>
          <a:p>
            <a:endParaRPr lang="sk-SK" dirty="0"/>
          </a:p>
          <a:p>
            <a:r>
              <a:rPr lang="sk-SK" dirty="0"/>
              <a:t>KUPELKA - položiť obklady – podlaha, steny, vaňa</a:t>
            </a:r>
          </a:p>
          <a:p>
            <a:r>
              <a:rPr lang="sk-SK" dirty="0"/>
              <a:t>                 </a:t>
            </a:r>
            <a:r>
              <a:rPr lang="sk-SK" dirty="0" err="1"/>
              <a:t>sadrokarton</a:t>
            </a:r>
            <a:r>
              <a:rPr lang="sk-SK" dirty="0"/>
              <a:t> – </a:t>
            </a:r>
            <a:r>
              <a:rPr lang="sk-SK" dirty="0" err="1"/>
              <a:t>kastlik</a:t>
            </a:r>
            <a:r>
              <a:rPr lang="sk-SK" dirty="0"/>
              <a:t> okolo </a:t>
            </a:r>
            <a:r>
              <a:rPr lang="sk-SK" dirty="0" err="1"/>
              <a:t>stupacky</a:t>
            </a:r>
            <a:r>
              <a:rPr lang="sk-SK" dirty="0"/>
              <a:t> </a:t>
            </a:r>
            <a:r>
              <a:rPr lang="sk-SK" dirty="0" err="1"/>
              <a:t>kurenia</a:t>
            </a:r>
            <a:endParaRPr lang="sk-SK" dirty="0"/>
          </a:p>
          <a:p>
            <a:r>
              <a:rPr lang="sk-SK" dirty="0"/>
              <a:t>                                       - strop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124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lokTextu 17"/>
          <p:cNvSpPr txBox="1"/>
          <p:nvPr/>
        </p:nvSpPr>
        <p:spPr>
          <a:xfrm>
            <a:off x="4951706" y="1163273"/>
            <a:ext cx="229101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OBKLADY - PLOCHA</a:t>
            </a:r>
          </a:p>
          <a:p>
            <a:endParaRPr lang="sk-SK" b="1" dirty="0"/>
          </a:p>
          <a:p>
            <a:r>
              <a:rPr lang="sk-SK" b="1" dirty="0"/>
              <a:t>KUPELKA</a:t>
            </a:r>
          </a:p>
          <a:p>
            <a:r>
              <a:rPr lang="sk-SK" b="1" dirty="0"/>
              <a:t>Spolu biela – 10,59m2</a:t>
            </a:r>
          </a:p>
          <a:p>
            <a:r>
              <a:rPr lang="sk-SK" b="1" dirty="0"/>
              <a:t>Spolu siva – 5,47m2</a:t>
            </a:r>
          </a:p>
          <a:p>
            <a:endParaRPr lang="sk-SK" b="1" dirty="0"/>
          </a:p>
          <a:p>
            <a:r>
              <a:rPr lang="sk-SK" b="1" dirty="0"/>
              <a:t>ZACHOD</a:t>
            </a:r>
          </a:p>
          <a:p>
            <a:r>
              <a:rPr lang="sk-SK" b="1" dirty="0"/>
              <a:t>Spolu biela – 3,5m2</a:t>
            </a:r>
          </a:p>
          <a:p>
            <a:r>
              <a:rPr lang="sk-SK" b="1" dirty="0"/>
              <a:t>Spolu siva – 2,08m2</a:t>
            </a:r>
          </a:p>
          <a:p>
            <a:endParaRPr lang="sk-SK" b="1" dirty="0"/>
          </a:p>
          <a:p>
            <a:endParaRPr lang="sk-SK" b="1" dirty="0"/>
          </a:p>
          <a:p>
            <a:r>
              <a:rPr lang="sk-SK" b="1" dirty="0"/>
              <a:t>CELKOVO</a:t>
            </a:r>
          </a:p>
          <a:p>
            <a:r>
              <a:rPr lang="sk-SK" b="1" dirty="0"/>
              <a:t>Spolu biela – 14,09m2</a:t>
            </a:r>
          </a:p>
          <a:p>
            <a:r>
              <a:rPr lang="sk-SK" b="1" dirty="0"/>
              <a:t>Spolu siva – 7,55m2</a:t>
            </a:r>
          </a:p>
          <a:p>
            <a:endParaRPr lang="sk-SK" b="1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083D2F2-EF3E-1DCF-FBAD-AF8184340EC1}"/>
              </a:ext>
            </a:extLst>
          </p:cNvPr>
          <p:cNvSpPr txBox="1"/>
          <p:nvPr/>
        </p:nvSpPr>
        <p:spPr>
          <a:xfrm>
            <a:off x="1820959" y="1163274"/>
            <a:ext cx="12763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ROZMERY</a:t>
            </a:r>
          </a:p>
          <a:p>
            <a:endParaRPr lang="sk-SK" b="1" dirty="0"/>
          </a:p>
          <a:p>
            <a:r>
              <a:rPr lang="sk-SK" b="1" dirty="0"/>
              <a:t>KUPELKA</a:t>
            </a:r>
          </a:p>
          <a:p>
            <a:r>
              <a:rPr lang="sk-SK" b="1" dirty="0"/>
              <a:t>1,5x1,7x2,6</a:t>
            </a:r>
          </a:p>
          <a:p>
            <a:endParaRPr lang="sk-SK" b="1" dirty="0"/>
          </a:p>
          <a:p>
            <a:r>
              <a:rPr lang="sk-SK" b="1" dirty="0"/>
              <a:t>ZACHOD</a:t>
            </a:r>
          </a:p>
          <a:p>
            <a:r>
              <a:rPr lang="sk-SK" b="1" dirty="0"/>
              <a:t>1,3x0,8x2,6</a:t>
            </a:r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061D767F-E493-1AD1-EFD3-34E674079041}"/>
              </a:ext>
            </a:extLst>
          </p:cNvPr>
          <p:cNvSpPr txBox="1"/>
          <p:nvPr/>
        </p:nvSpPr>
        <p:spPr>
          <a:xfrm>
            <a:off x="8602477" y="1163273"/>
            <a:ext cx="3006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OBKLADY - ROZMERY</a:t>
            </a:r>
          </a:p>
          <a:p>
            <a:endParaRPr lang="sk-SK" b="1" dirty="0"/>
          </a:p>
          <a:p>
            <a:r>
              <a:rPr lang="sk-SK" b="1" dirty="0"/>
              <a:t>biela – 0,3x0,6m</a:t>
            </a:r>
          </a:p>
          <a:p>
            <a:r>
              <a:rPr lang="sk-SK" b="1" dirty="0"/>
              <a:t>Siva-pečvork-0,6x0,6m</a:t>
            </a:r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286188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097946" y="400423"/>
            <a:ext cx="2700000" cy="4770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5097946" y="3910423"/>
            <a:ext cx="2700000" cy="1260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1741030" y="400423"/>
            <a:ext cx="3024000" cy="47700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508275" y="6080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BOČNE STENY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5893575" y="3031"/>
            <a:ext cx="151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ZADNÁ STENA</a:t>
            </a:r>
          </a:p>
        </p:txBody>
      </p:sp>
      <p:sp>
        <p:nvSpPr>
          <p:cNvPr id="10" name="Obdĺžnik 9"/>
          <p:cNvSpPr/>
          <p:nvPr/>
        </p:nvSpPr>
        <p:spPr>
          <a:xfrm>
            <a:off x="8334204" y="400423"/>
            <a:ext cx="2700000" cy="47700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8942409" y="12384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PREDNÁ STENA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1361287" y="226508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2,65m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9295315" y="5351929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1,5m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6117567" y="5271246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1,5m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2958369" y="5220446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1,7m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2084604" y="5710423"/>
            <a:ext cx="2408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1,7x2,65 = 4,50m2</a:t>
            </a:r>
          </a:p>
          <a:p>
            <a:r>
              <a:rPr lang="sk-SK" dirty="0"/>
              <a:t>- 0,7x0,7 = 0,49m2</a:t>
            </a:r>
          </a:p>
          <a:p>
            <a:r>
              <a:rPr lang="sk-SK" dirty="0"/>
              <a:t>Plocha 1 steny =4,01m2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5243802" y="5741401"/>
            <a:ext cx="2408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1,5x2,65 = 3,97m2</a:t>
            </a:r>
          </a:p>
          <a:p>
            <a:r>
              <a:rPr lang="sk-SK" dirty="0"/>
              <a:t>Plocha 1 steny =3,97m2</a:t>
            </a:r>
          </a:p>
          <a:p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8532843" y="5709639"/>
            <a:ext cx="2408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1,5x2,65 = 3,97m2</a:t>
            </a:r>
          </a:p>
          <a:p>
            <a:r>
              <a:rPr lang="sk-SK" dirty="0"/>
              <a:t>-0,7x2 = 1,4</a:t>
            </a:r>
          </a:p>
          <a:p>
            <a:r>
              <a:rPr lang="sk-SK" dirty="0"/>
              <a:t>Plocha 1 steny =2,57m2</a:t>
            </a:r>
          </a:p>
          <a:p>
            <a:endParaRPr lang="sk-SK" dirty="0"/>
          </a:p>
        </p:txBody>
      </p:sp>
      <p:sp>
        <p:nvSpPr>
          <p:cNvPr id="21" name="Obdĺžnik 20"/>
          <p:cNvSpPr/>
          <p:nvPr/>
        </p:nvSpPr>
        <p:spPr>
          <a:xfrm>
            <a:off x="3676889" y="973945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ĺžnik 21"/>
          <p:cNvSpPr/>
          <p:nvPr/>
        </p:nvSpPr>
        <p:spPr>
          <a:xfrm>
            <a:off x="3676889" y="427968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 22"/>
          <p:cNvSpPr/>
          <p:nvPr/>
        </p:nvSpPr>
        <p:spPr>
          <a:xfrm>
            <a:off x="3674247" y="1513945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bdĺžnik 23"/>
          <p:cNvSpPr/>
          <p:nvPr/>
        </p:nvSpPr>
        <p:spPr>
          <a:xfrm>
            <a:off x="3674247" y="2051345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bdĺžnik 24"/>
          <p:cNvSpPr/>
          <p:nvPr/>
        </p:nvSpPr>
        <p:spPr>
          <a:xfrm>
            <a:off x="3674247" y="259992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bdĺžnik 25"/>
          <p:cNvSpPr/>
          <p:nvPr/>
        </p:nvSpPr>
        <p:spPr>
          <a:xfrm>
            <a:off x="3674247" y="313992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bdĺžnik 26"/>
          <p:cNvSpPr/>
          <p:nvPr/>
        </p:nvSpPr>
        <p:spPr>
          <a:xfrm>
            <a:off x="3674247" y="3679922"/>
            <a:ext cx="1080000" cy="230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Obdĺžnik 27"/>
          <p:cNvSpPr/>
          <p:nvPr/>
        </p:nvSpPr>
        <p:spPr>
          <a:xfrm>
            <a:off x="2600631" y="973945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bdĺžnik 28"/>
          <p:cNvSpPr/>
          <p:nvPr/>
        </p:nvSpPr>
        <p:spPr>
          <a:xfrm>
            <a:off x="2600631" y="427968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bdĺžnik 29"/>
          <p:cNvSpPr/>
          <p:nvPr/>
        </p:nvSpPr>
        <p:spPr>
          <a:xfrm>
            <a:off x="2597989" y="1513945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bdĺžnik 30"/>
          <p:cNvSpPr/>
          <p:nvPr/>
        </p:nvSpPr>
        <p:spPr>
          <a:xfrm>
            <a:off x="2597989" y="2051345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Obdĺžnik 31"/>
          <p:cNvSpPr/>
          <p:nvPr/>
        </p:nvSpPr>
        <p:spPr>
          <a:xfrm>
            <a:off x="2597989" y="259992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bdĺžnik 32"/>
          <p:cNvSpPr/>
          <p:nvPr/>
        </p:nvSpPr>
        <p:spPr>
          <a:xfrm>
            <a:off x="2597989" y="313992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Obdĺžnik 33"/>
          <p:cNvSpPr/>
          <p:nvPr/>
        </p:nvSpPr>
        <p:spPr>
          <a:xfrm>
            <a:off x="1742157" y="429678"/>
            <a:ext cx="862215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Obdĺžnik 34"/>
          <p:cNvSpPr/>
          <p:nvPr/>
        </p:nvSpPr>
        <p:spPr>
          <a:xfrm>
            <a:off x="1737645" y="971811"/>
            <a:ext cx="862215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Obdĺžnik 35"/>
          <p:cNvSpPr/>
          <p:nvPr/>
        </p:nvSpPr>
        <p:spPr>
          <a:xfrm>
            <a:off x="1739493" y="1511811"/>
            <a:ext cx="862215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Obdĺžnik 36"/>
          <p:cNvSpPr/>
          <p:nvPr/>
        </p:nvSpPr>
        <p:spPr>
          <a:xfrm>
            <a:off x="1736851" y="2051345"/>
            <a:ext cx="862215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Obdĺžnik 37"/>
          <p:cNvSpPr/>
          <p:nvPr/>
        </p:nvSpPr>
        <p:spPr>
          <a:xfrm>
            <a:off x="1735774" y="2599922"/>
            <a:ext cx="862215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Obdĺžnik 38"/>
          <p:cNvSpPr/>
          <p:nvPr/>
        </p:nvSpPr>
        <p:spPr>
          <a:xfrm>
            <a:off x="1740706" y="3135612"/>
            <a:ext cx="862215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Obdĺžnik 41"/>
          <p:cNvSpPr/>
          <p:nvPr/>
        </p:nvSpPr>
        <p:spPr>
          <a:xfrm>
            <a:off x="2600631" y="367992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506158" y="3910423"/>
            <a:ext cx="1260000" cy="1260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VAŇA</a:t>
            </a:r>
          </a:p>
        </p:txBody>
      </p:sp>
      <p:sp>
        <p:nvSpPr>
          <p:cNvPr id="44" name="Obdĺžnik 43"/>
          <p:cNvSpPr/>
          <p:nvPr/>
        </p:nvSpPr>
        <p:spPr>
          <a:xfrm>
            <a:off x="2597989" y="4211302"/>
            <a:ext cx="908169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Obdĺžnik 44"/>
          <p:cNvSpPr/>
          <p:nvPr/>
        </p:nvSpPr>
        <p:spPr>
          <a:xfrm>
            <a:off x="2604372" y="4759922"/>
            <a:ext cx="908169" cy="419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6" name="Obdĺžnik 45"/>
          <p:cNvSpPr/>
          <p:nvPr/>
        </p:nvSpPr>
        <p:spPr>
          <a:xfrm>
            <a:off x="1739493" y="3675612"/>
            <a:ext cx="862215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7" name="Obdĺžnik 46"/>
          <p:cNvSpPr/>
          <p:nvPr/>
        </p:nvSpPr>
        <p:spPr>
          <a:xfrm>
            <a:off x="1742318" y="4207035"/>
            <a:ext cx="862215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8" name="Obdĺžnik 47"/>
          <p:cNvSpPr/>
          <p:nvPr/>
        </p:nvSpPr>
        <p:spPr>
          <a:xfrm>
            <a:off x="5353798" y="427968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9" name="Obdĺžnik 48"/>
          <p:cNvSpPr/>
          <p:nvPr/>
        </p:nvSpPr>
        <p:spPr>
          <a:xfrm>
            <a:off x="6439969" y="427968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Obdĺžnik 49"/>
          <p:cNvSpPr/>
          <p:nvPr/>
        </p:nvSpPr>
        <p:spPr>
          <a:xfrm>
            <a:off x="5353798" y="1519922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1" name="Obdĺžnik 50"/>
          <p:cNvSpPr/>
          <p:nvPr/>
        </p:nvSpPr>
        <p:spPr>
          <a:xfrm>
            <a:off x="6437630" y="1511345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Obdĺžnik 51"/>
          <p:cNvSpPr/>
          <p:nvPr/>
        </p:nvSpPr>
        <p:spPr>
          <a:xfrm>
            <a:off x="5360334" y="2595927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3" name="Obdĺžnik 52"/>
          <p:cNvSpPr/>
          <p:nvPr/>
        </p:nvSpPr>
        <p:spPr>
          <a:xfrm>
            <a:off x="6445742" y="2602098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Obdĺžnik 53"/>
          <p:cNvSpPr/>
          <p:nvPr/>
        </p:nvSpPr>
        <p:spPr>
          <a:xfrm>
            <a:off x="5376989" y="3928603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5" name="Obdĺžnik 54"/>
          <p:cNvSpPr/>
          <p:nvPr/>
        </p:nvSpPr>
        <p:spPr>
          <a:xfrm>
            <a:off x="6456989" y="3921176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6" name="Obdĺžnik 55"/>
          <p:cNvSpPr/>
          <p:nvPr/>
        </p:nvSpPr>
        <p:spPr>
          <a:xfrm>
            <a:off x="8877944" y="413867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Obdĺžnik 56"/>
          <p:cNvSpPr/>
          <p:nvPr/>
        </p:nvSpPr>
        <p:spPr>
          <a:xfrm>
            <a:off x="9954202" y="411081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Obdĺžnik 57"/>
          <p:cNvSpPr/>
          <p:nvPr/>
        </p:nvSpPr>
        <p:spPr>
          <a:xfrm>
            <a:off x="8876073" y="950297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9" name="Obdĺžnik 58"/>
          <p:cNvSpPr/>
          <p:nvPr/>
        </p:nvSpPr>
        <p:spPr>
          <a:xfrm>
            <a:off x="9959815" y="947511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0" name="Obdĺžnik 59"/>
          <p:cNvSpPr/>
          <p:nvPr/>
        </p:nvSpPr>
        <p:spPr>
          <a:xfrm>
            <a:off x="8872331" y="1495869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1" name="Obdĺžnik 60"/>
          <p:cNvSpPr/>
          <p:nvPr/>
        </p:nvSpPr>
        <p:spPr>
          <a:xfrm>
            <a:off x="9948589" y="1493083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2" name="Obdĺžnik 61"/>
          <p:cNvSpPr/>
          <p:nvPr/>
        </p:nvSpPr>
        <p:spPr>
          <a:xfrm>
            <a:off x="8870460" y="2032299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3" name="Obdĺžnik 62"/>
          <p:cNvSpPr/>
          <p:nvPr/>
        </p:nvSpPr>
        <p:spPr>
          <a:xfrm>
            <a:off x="9954202" y="2029513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4" name="Obdĺžnik 63"/>
          <p:cNvSpPr/>
          <p:nvPr/>
        </p:nvSpPr>
        <p:spPr>
          <a:xfrm>
            <a:off x="8866718" y="2580657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5" name="Obdĺžnik 64"/>
          <p:cNvSpPr/>
          <p:nvPr/>
        </p:nvSpPr>
        <p:spPr>
          <a:xfrm>
            <a:off x="9942976" y="2577871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6" name="Obdĺžnik 65"/>
          <p:cNvSpPr/>
          <p:nvPr/>
        </p:nvSpPr>
        <p:spPr>
          <a:xfrm>
            <a:off x="8864847" y="3117087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7" name="Obdĺžnik 66"/>
          <p:cNvSpPr/>
          <p:nvPr/>
        </p:nvSpPr>
        <p:spPr>
          <a:xfrm>
            <a:off x="9948589" y="3114301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8" name="Obdĺžnik 67"/>
          <p:cNvSpPr/>
          <p:nvPr/>
        </p:nvSpPr>
        <p:spPr>
          <a:xfrm>
            <a:off x="8862976" y="3662659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9" name="Obdĺžnik 68"/>
          <p:cNvSpPr/>
          <p:nvPr/>
        </p:nvSpPr>
        <p:spPr>
          <a:xfrm>
            <a:off x="9939234" y="3659873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0" name="Obdĺžnik 69"/>
          <p:cNvSpPr/>
          <p:nvPr/>
        </p:nvSpPr>
        <p:spPr>
          <a:xfrm>
            <a:off x="8861105" y="4199089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1" name="Obdĺžnik 70"/>
          <p:cNvSpPr/>
          <p:nvPr/>
        </p:nvSpPr>
        <p:spPr>
          <a:xfrm>
            <a:off x="9944847" y="4196303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2" name="Obdĺžnik 71"/>
          <p:cNvSpPr/>
          <p:nvPr/>
        </p:nvSpPr>
        <p:spPr>
          <a:xfrm>
            <a:off x="8337944" y="406399"/>
            <a:ext cx="539998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3" name="Obdĺžnik 72"/>
          <p:cNvSpPr/>
          <p:nvPr/>
        </p:nvSpPr>
        <p:spPr>
          <a:xfrm>
            <a:off x="8335140" y="947119"/>
            <a:ext cx="539998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4" name="Obdĺžnik 73"/>
          <p:cNvSpPr/>
          <p:nvPr/>
        </p:nvSpPr>
        <p:spPr>
          <a:xfrm>
            <a:off x="8331399" y="1489542"/>
            <a:ext cx="539998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5" name="Obdĺžnik 74"/>
          <p:cNvSpPr/>
          <p:nvPr/>
        </p:nvSpPr>
        <p:spPr>
          <a:xfrm>
            <a:off x="8335140" y="2012138"/>
            <a:ext cx="539998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6" name="Obdĺžnik 75"/>
          <p:cNvSpPr/>
          <p:nvPr/>
        </p:nvSpPr>
        <p:spPr>
          <a:xfrm>
            <a:off x="8331399" y="2554473"/>
            <a:ext cx="539998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7" name="Obdĺžnik 76"/>
          <p:cNvSpPr/>
          <p:nvPr/>
        </p:nvSpPr>
        <p:spPr>
          <a:xfrm>
            <a:off x="8334204" y="3100423"/>
            <a:ext cx="539998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8" name="Obdĺžnik 77"/>
          <p:cNvSpPr/>
          <p:nvPr/>
        </p:nvSpPr>
        <p:spPr>
          <a:xfrm>
            <a:off x="8344787" y="3636853"/>
            <a:ext cx="539998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9" name="Obdĺžnik 78"/>
          <p:cNvSpPr/>
          <p:nvPr/>
        </p:nvSpPr>
        <p:spPr>
          <a:xfrm>
            <a:off x="8346044" y="4185281"/>
            <a:ext cx="539998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0" name="Obdĺžnik 79"/>
          <p:cNvSpPr/>
          <p:nvPr/>
        </p:nvSpPr>
        <p:spPr>
          <a:xfrm>
            <a:off x="8343462" y="4720784"/>
            <a:ext cx="539998" cy="457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8779451" y="1570423"/>
            <a:ext cx="1260000" cy="3600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DVERE</a:t>
            </a:r>
          </a:p>
        </p:txBody>
      </p:sp>
      <p:pic>
        <p:nvPicPr>
          <p:cNvPr id="81" name="Obrázok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8"/>
          <a:stretch/>
        </p:blipFill>
        <p:spPr>
          <a:xfrm>
            <a:off x="5097929" y="426041"/>
            <a:ext cx="251208" cy="1091279"/>
          </a:xfrm>
          <a:prstGeom prst="rect">
            <a:avLst/>
          </a:prstGeom>
        </p:spPr>
      </p:pic>
      <p:pic>
        <p:nvPicPr>
          <p:cNvPr id="82" name="Obrázok 8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8"/>
          <a:stretch/>
        </p:blipFill>
        <p:spPr>
          <a:xfrm>
            <a:off x="5100652" y="1505705"/>
            <a:ext cx="251208" cy="1091279"/>
          </a:xfrm>
          <a:prstGeom prst="rect">
            <a:avLst/>
          </a:prstGeom>
        </p:spPr>
      </p:pic>
      <p:pic>
        <p:nvPicPr>
          <p:cNvPr id="83" name="Obrázok 8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8"/>
          <a:stretch/>
        </p:blipFill>
        <p:spPr>
          <a:xfrm>
            <a:off x="5103835" y="2583442"/>
            <a:ext cx="251208" cy="1091279"/>
          </a:xfrm>
          <a:prstGeom prst="rect">
            <a:avLst/>
          </a:prstGeom>
        </p:spPr>
      </p:pic>
      <p:pic>
        <p:nvPicPr>
          <p:cNvPr id="84" name="Obrázok 8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27"/>
          <a:stretch/>
        </p:blipFill>
        <p:spPr>
          <a:xfrm>
            <a:off x="7519766" y="426041"/>
            <a:ext cx="279529" cy="1091279"/>
          </a:xfrm>
          <a:prstGeom prst="rect">
            <a:avLst/>
          </a:prstGeom>
        </p:spPr>
      </p:pic>
      <p:pic>
        <p:nvPicPr>
          <p:cNvPr id="85" name="Obrázok 8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27"/>
          <a:stretch/>
        </p:blipFill>
        <p:spPr>
          <a:xfrm>
            <a:off x="7512264" y="1508643"/>
            <a:ext cx="279529" cy="1091279"/>
          </a:xfrm>
          <a:prstGeom prst="rect">
            <a:avLst/>
          </a:prstGeom>
        </p:spPr>
      </p:pic>
      <p:pic>
        <p:nvPicPr>
          <p:cNvPr id="86" name="Obrázok 8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27"/>
          <a:stretch/>
        </p:blipFill>
        <p:spPr>
          <a:xfrm>
            <a:off x="7527613" y="2589972"/>
            <a:ext cx="279529" cy="1091279"/>
          </a:xfrm>
          <a:prstGeom prst="rect">
            <a:avLst/>
          </a:prstGeom>
        </p:spPr>
      </p:pic>
      <p:pic>
        <p:nvPicPr>
          <p:cNvPr id="87" name="Obrázok 8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27"/>
          <a:stretch/>
        </p:blipFill>
        <p:spPr>
          <a:xfrm>
            <a:off x="7533247" y="3919238"/>
            <a:ext cx="279529" cy="1091279"/>
          </a:xfrm>
          <a:prstGeom prst="rect">
            <a:avLst/>
          </a:prstGeom>
        </p:spPr>
      </p:pic>
      <p:pic>
        <p:nvPicPr>
          <p:cNvPr id="88" name="Obrázok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8"/>
          <a:stretch/>
        </p:blipFill>
        <p:spPr>
          <a:xfrm>
            <a:off x="5118534" y="3916062"/>
            <a:ext cx="251208" cy="1091279"/>
          </a:xfrm>
          <a:prstGeom prst="rect">
            <a:avLst/>
          </a:prstGeom>
        </p:spPr>
      </p:pic>
      <p:pic>
        <p:nvPicPr>
          <p:cNvPr id="89" name="Obrázok 8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53"/>
          <a:stretch/>
        </p:blipFill>
        <p:spPr>
          <a:xfrm>
            <a:off x="5363248" y="3676383"/>
            <a:ext cx="1097375" cy="190394"/>
          </a:xfrm>
          <a:prstGeom prst="rect">
            <a:avLst/>
          </a:prstGeom>
        </p:spPr>
      </p:pic>
      <p:pic>
        <p:nvPicPr>
          <p:cNvPr id="90" name="Obrázok 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53"/>
          <a:stretch/>
        </p:blipFill>
        <p:spPr>
          <a:xfrm>
            <a:off x="6448539" y="3678394"/>
            <a:ext cx="1097375" cy="190394"/>
          </a:xfrm>
          <a:prstGeom prst="rect">
            <a:avLst/>
          </a:prstGeom>
        </p:spPr>
      </p:pic>
      <p:pic>
        <p:nvPicPr>
          <p:cNvPr id="91" name="Obrázok 9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53"/>
          <a:stretch/>
        </p:blipFill>
        <p:spPr>
          <a:xfrm>
            <a:off x="5366861" y="5008603"/>
            <a:ext cx="1097375" cy="190394"/>
          </a:xfrm>
          <a:prstGeom prst="rect">
            <a:avLst/>
          </a:prstGeom>
        </p:spPr>
      </p:pic>
      <p:pic>
        <p:nvPicPr>
          <p:cNvPr id="92" name="Obrázok 9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53"/>
          <a:stretch/>
        </p:blipFill>
        <p:spPr>
          <a:xfrm>
            <a:off x="6445035" y="4994214"/>
            <a:ext cx="1097375" cy="190394"/>
          </a:xfrm>
          <a:prstGeom prst="rect">
            <a:avLst/>
          </a:prstGeom>
        </p:spPr>
      </p:pic>
      <p:pic>
        <p:nvPicPr>
          <p:cNvPr id="93" name="Obrázok 9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27" b="82877"/>
          <a:stretch/>
        </p:blipFill>
        <p:spPr>
          <a:xfrm>
            <a:off x="7531687" y="3679923"/>
            <a:ext cx="279529" cy="186854"/>
          </a:xfrm>
          <a:prstGeom prst="rect">
            <a:avLst/>
          </a:prstGeom>
        </p:spPr>
      </p:pic>
      <p:pic>
        <p:nvPicPr>
          <p:cNvPr id="94" name="Obrázok 9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27" b="82877"/>
          <a:stretch/>
        </p:blipFill>
        <p:spPr>
          <a:xfrm>
            <a:off x="7527613" y="4997754"/>
            <a:ext cx="279529" cy="186854"/>
          </a:xfrm>
          <a:prstGeom prst="rect">
            <a:avLst/>
          </a:prstGeom>
        </p:spPr>
      </p:pic>
      <p:pic>
        <p:nvPicPr>
          <p:cNvPr id="95" name="Obrázok 9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27" b="82877"/>
          <a:stretch/>
        </p:blipFill>
        <p:spPr>
          <a:xfrm>
            <a:off x="5098582" y="4994188"/>
            <a:ext cx="279529" cy="186854"/>
          </a:xfrm>
          <a:prstGeom prst="rect">
            <a:avLst/>
          </a:prstGeom>
        </p:spPr>
      </p:pic>
      <p:pic>
        <p:nvPicPr>
          <p:cNvPr id="96" name="Obrázok 9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27" b="82877"/>
          <a:stretch/>
        </p:blipFill>
        <p:spPr>
          <a:xfrm>
            <a:off x="5095548" y="3677659"/>
            <a:ext cx="279529" cy="1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3857828" y="259878"/>
            <a:ext cx="5400000" cy="6048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855506" y="241060"/>
            <a:ext cx="5400000" cy="2520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tx1"/>
                </a:solidFill>
              </a:rPr>
              <a:t>VAŇA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6128038" y="630787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1,5m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9404707" y="41176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1,0</a:t>
            </a:r>
          </a:p>
        </p:txBody>
      </p:sp>
      <p:sp>
        <p:nvSpPr>
          <p:cNvPr id="8" name="Obdĺžnik 7"/>
          <p:cNvSpPr/>
          <p:nvPr/>
        </p:nvSpPr>
        <p:spPr>
          <a:xfrm>
            <a:off x="3857828" y="2745515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4937828" y="2745515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6026315" y="2743878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7114802" y="2743878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8203289" y="2743878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3857828" y="3827142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4937828" y="3827142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ĺžnik 17"/>
          <p:cNvSpPr/>
          <p:nvPr/>
        </p:nvSpPr>
        <p:spPr>
          <a:xfrm>
            <a:off x="6026315" y="3825505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bdĺžnik 18"/>
          <p:cNvSpPr/>
          <p:nvPr/>
        </p:nvSpPr>
        <p:spPr>
          <a:xfrm>
            <a:off x="7114802" y="3825505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bdĺžnik 19"/>
          <p:cNvSpPr/>
          <p:nvPr/>
        </p:nvSpPr>
        <p:spPr>
          <a:xfrm>
            <a:off x="8203289" y="3825505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3870559" y="4903868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ĺžnik 21"/>
          <p:cNvSpPr/>
          <p:nvPr/>
        </p:nvSpPr>
        <p:spPr>
          <a:xfrm>
            <a:off x="4937828" y="4905505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 22"/>
          <p:cNvSpPr/>
          <p:nvPr/>
        </p:nvSpPr>
        <p:spPr>
          <a:xfrm>
            <a:off x="6026315" y="4903868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bdĺžnik 23"/>
          <p:cNvSpPr/>
          <p:nvPr/>
        </p:nvSpPr>
        <p:spPr>
          <a:xfrm>
            <a:off x="7114802" y="4903868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bdĺžnik 24"/>
          <p:cNvSpPr/>
          <p:nvPr/>
        </p:nvSpPr>
        <p:spPr>
          <a:xfrm>
            <a:off x="8203289" y="4903868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bdĺžnik 25"/>
          <p:cNvSpPr/>
          <p:nvPr/>
        </p:nvSpPr>
        <p:spPr>
          <a:xfrm>
            <a:off x="2172406" y="3825505"/>
            <a:ext cx="1080000" cy="10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79"/>
          <a:stretch/>
        </p:blipFill>
        <p:spPr>
          <a:xfrm>
            <a:off x="3855506" y="5985505"/>
            <a:ext cx="1097375" cy="331981"/>
          </a:xfrm>
          <a:prstGeom prst="rect">
            <a:avLst/>
          </a:prstGeom>
        </p:spPr>
      </p:pic>
      <p:pic>
        <p:nvPicPr>
          <p:cNvPr id="27" name="Obrázok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79"/>
          <a:stretch/>
        </p:blipFill>
        <p:spPr>
          <a:xfrm>
            <a:off x="4934652" y="5976710"/>
            <a:ext cx="1097375" cy="331981"/>
          </a:xfrm>
          <a:prstGeom prst="rect">
            <a:avLst/>
          </a:prstGeom>
        </p:spPr>
      </p:pic>
      <p:pic>
        <p:nvPicPr>
          <p:cNvPr id="28" name="Obrázok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79"/>
          <a:stretch/>
        </p:blipFill>
        <p:spPr>
          <a:xfrm>
            <a:off x="6021004" y="5981766"/>
            <a:ext cx="1097375" cy="331981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79"/>
          <a:stretch/>
        </p:blipFill>
        <p:spPr>
          <a:xfrm>
            <a:off x="7105914" y="5985504"/>
            <a:ext cx="1097375" cy="331981"/>
          </a:xfrm>
          <a:prstGeom prst="rect">
            <a:avLst/>
          </a:prstGeom>
        </p:spPr>
      </p:pic>
      <p:pic>
        <p:nvPicPr>
          <p:cNvPr id="30" name="Obrázok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79"/>
          <a:stretch/>
        </p:blipFill>
        <p:spPr>
          <a:xfrm>
            <a:off x="8192266" y="5989237"/>
            <a:ext cx="1097375" cy="331981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59F62635-ECC1-DFE6-7987-B80CE535C0B9}"/>
              </a:ext>
            </a:extLst>
          </p:cNvPr>
          <p:cNvSpPr txBox="1"/>
          <p:nvPr/>
        </p:nvSpPr>
        <p:spPr>
          <a:xfrm>
            <a:off x="560894" y="489284"/>
            <a:ext cx="165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Plocha podlahy</a:t>
            </a:r>
          </a:p>
          <a:p>
            <a:r>
              <a:rPr lang="sk-SK" dirty="0" err="1"/>
              <a:t>kupelky</a:t>
            </a:r>
            <a:r>
              <a:rPr lang="sk-SK" dirty="0"/>
              <a:t> =1,5m2</a:t>
            </a:r>
          </a:p>
        </p:txBody>
      </p:sp>
    </p:spTree>
    <p:extLst>
      <p:ext uri="{BB962C8B-B14F-4D97-AF65-F5344CB8AC3E}">
        <p14:creationId xmlns:p14="http://schemas.microsoft.com/office/powerpoint/2010/main" val="30927826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17435</TotalTime>
  <Words>146</Words>
  <Application>Microsoft Office PowerPoint</Application>
  <PresentationFormat>Širokouhlá</PresentationFormat>
  <Paragraphs>66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HP</dc:creator>
  <cp:lastModifiedBy>Adriana Nováková</cp:lastModifiedBy>
  <cp:revision>12</cp:revision>
  <dcterms:created xsi:type="dcterms:W3CDTF">2022-11-15T17:52:11Z</dcterms:created>
  <dcterms:modified xsi:type="dcterms:W3CDTF">2022-12-01T09:24:55Z</dcterms:modified>
</cp:coreProperties>
</file>