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5A675-53D0-9B7D-FC5A-1FCD13FD7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731392-4A9F-73BF-A501-DF68E0364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B0EDFB-08ED-8F20-4F47-0104AF44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5860AC0-A46C-9B20-BD86-43E3E6A2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8140609-437D-6A17-F7B6-F06D59069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43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5DB7B-F71F-3F30-5EB3-7D880514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951ED25-80DF-7E37-BFD3-62F53450A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3845CA8-DC30-203E-9231-90C7542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B84AC3-E45E-2EFC-6FCE-A58D6AB6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F8C8B0-C29B-DC01-DE99-318A919A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34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9A1F6E-5CBB-83FB-098E-5D8448B3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5315418-B465-2DA5-672D-4DE8692F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8CF62A9-BB72-5B3D-B358-886ACDE5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EBC109-2FBC-AF63-2C1C-286D4163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7D3E0A-7713-E8F1-2CC6-41735877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383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FC80C-6DDC-39DB-97DD-DB80AA3D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1E5F6-DDDE-BB9C-FF39-B9C120F4B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FE7605-9164-C956-E78C-2CCA38C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B5C52B-95D5-5B21-3C3C-E7491077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864D2B6-2B20-0AFC-8ADD-7730598A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94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996DB-14CF-B305-5A54-2E472B7C1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8EF1F0-4086-C56F-C80E-761881262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29F9EF-C38A-8CB4-55C5-369BF08E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46ABD0E-B3CF-F275-1135-7C9EA660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2D6040-D21E-7971-6B83-EB996CF5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69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77AE3-2A9C-74F0-99DB-F59D0F7E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7C0A04-49C7-9B3E-9F8F-564AB7DDC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853810F-ED16-B823-C098-9AA306AE5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21A512D-828F-5876-C8CB-F5E59C98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5C1E6C2-7EEE-79AD-4B03-87022FF1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9967305-EBCA-79F9-18FB-8811113E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919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07888-ABD7-FAFF-5680-E1B08A580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6D098-9F55-B72B-8831-72FCC5B93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B422709-A300-AB5F-7FE4-BBCEE141F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68BA65-F2F4-96B9-DBFB-1FA57E326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9294783-1C1D-9AA7-92FD-29ACDB7B1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4CBD53C-1DEC-C593-6059-873DD317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4BA2242-8D02-66CD-3EEB-687732A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9D2F270-010D-6993-B68F-1EA278BD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638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6D3FA-E984-2BBD-5ACF-25EA5D2E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5149566-E68E-8C64-659A-0CCC9B95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72D3160-0A43-E66E-F5D9-D8172F0B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8AB9257-1790-F0AF-8230-B34A6504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8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258EFC71-EF38-20D3-1C73-2548721C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D385D52-DC6A-522F-9DF2-1B5C724D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DB5789D-F912-30E2-8D5B-5E5A1CE6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386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869D7-E6BE-F8BF-0499-981387E8B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B78DB9-5BBC-0048-5C0F-E3AA90C95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8AA84-FD4A-9B13-D59D-78A8ACC5C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8541352-F1F6-D677-1AC0-8B20DE58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FEEFDF-56ED-C0C5-2C26-26DB8702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E89A805-2386-26D1-A0B4-83D14569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90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1CD07-DB71-5DFB-6416-6581AC271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910CA9B-2478-AA75-21D5-2DCEEF6DA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992DCB-BC2F-98DA-35C8-EA47F6AA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0B6D58B-5CE8-CB46-9136-B7A158F5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52B4E5E-BAD2-294D-0870-802458D5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F84B724-4F30-7DC9-EE7F-F1BA9695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4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177F54A-C6C5-2A2B-11FC-4FCA39E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44B013-35B0-8DCC-EADF-9E01E1DA4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58146D-6B8E-7935-5859-B58B1539A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99C0-BD48-459F-A72A-47B3B10F3AFD}" type="datetimeFigureOut">
              <a:rPr lang="sk-SK" smtClean="0"/>
              <a:t>7. 8. 2023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7909B5-2BCA-283C-BA07-23D85F6E5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110D4FB-523D-DECA-7738-024035008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82FF-76F4-4F9E-8FE5-268B290E1C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29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83FD7C76-6D9C-ED24-81C5-9E1A0F63CAD4}"/>
              </a:ext>
            </a:extLst>
          </p:cNvPr>
          <p:cNvGrpSpPr/>
          <p:nvPr/>
        </p:nvGrpSpPr>
        <p:grpSpPr>
          <a:xfrm>
            <a:off x="2112640" y="665480"/>
            <a:ext cx="6492880" cy="5527039"/>
            <a:chOff x="1385455" y="472"/>
            <a:chExt cx="8284335" cy="6840000"/>
          </a:xfrm>
        </p:grpSpPr>
        <p:cxnSp>
          <p:nvCxnSpPr>
            <p:cNvPr id="5" name="Přímá spojnice 2">
              <a:extLst>
                <a:ext uri="{FF2B5EF4-FFF2-40B4-BE49-F238E27FC236}">
                  <a16:creationId xmlns:a16="http://schemas.microsoft.com/office/drawing/2014/main" id="{D2653FB3-C60D-7F98-AD66-90EFF663E0FE}"/>
                </a:ext>
              </a:extLst>
            </p:cNvPr>
            <p:cNvCxnSpPr>
              <a:cxnSpLocks/>
            </p:cNvCxnSpPr>
            <p:nvPr/>
          </p:nvCxnSpPr>
          <p:spPr>
            <a:xfrm>
              <a:off x="1385455" y="6840000"/>
              <a:ext cx="5040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Přímá spojnice 3">
              <a:extLst>
                <a:ext uri="{FF2B5EF4-FFF2-40B4-BE49-F238E27FC236}">
                  <a16:creationId xmlns:a16="http://schemas.microsoft.com/office/drawing/2014/main" id="{CC2375FE-D6EB-8B08-BC1C-0F516F5782A5}"/>
                </a:ext>
              </a:extLst>
            </p:cNvPr>
            <p:cNvCxnSpPr>
              <a:cxnSpLocks/>
            </p:cNvCxnSpPr>
            <p:nvPr/>
          </p:nvCxnSpPr>
          <p:spPr>
            <a:xfrm>
              <a:off x="1389790" y="472"/>
              <a:ext cx="82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4">
              <a:extLst>
                <a:ext uri="{FF2B5EF4-FFF2-40B4-BE49-F238E27FC236}">
                  <a16:creationId xmlns:a16="http://schemas.microsoft.com/office/drawing/2014/main" id="{7535C68B-DDB3-E31A-1767-875ADF20586E}"/>
                </a:ext>
              </a:extLst>
            </p:cNvPr>
            <p:cNvCxnSpPr>
              <a:cxnSpLocks/>
            </p:cNvCxnSpPr>
            <p:nvPr/>
          </p:nvCxnSpPr>
          <p:spPr>
            <a:xfrm>
              <a:off x="1389790" y="472"/>
              <a:ext cx="0" cy="684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Přímá spojnice 5">
              <a:extLst>
                <a:ext uri="{FF2B5EF4-FFF2-40B4-BE49-F238E27FC236}">
                  <a16:creationId xmlns:a16="http://schemas.microsoft.com/office/drawing/2014/main" id="{F2C1CE0E-D61F-BE71-DC75-415854666E51}"/>
                </a:ext>
              </a:extLst>
            </p:cNvPr>
            <p:cNvCxnSpPr/>
            <p:nvPr/>
          </p:nvCxnSpPr>
          <p:spPr>
            <a:xfrm>
              <a:off x="9669790" y="472"/>
              <a:ext cx="0" cy="468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nice 6">
              <a:extLst>
                <a:ext uri="{FF2B5EF4-FFF2-40B4-BE49-F238E27FC236}">
                  <a16:creationId xmlns:a16="http://schemas.microsoft.com/office/drawing/2014/main" id="{11644267-1897-2F05-B0EF-3AE7D3C71C16}"/>
                </a:ext>
              </a:extLst>
            </p:cNvPr>
            <p:cNvCxnSpPr/>
            <p:nvPr/>
          </p:nvCxnSpPr>
          <p:spPr>
            <a:xfrm>
              <a:off x="6429790" y="4680472"/>
              <a:ext cx="3240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nice 7">
              <a:extLst>
                <a:ext uri="{FF2B5EF4-FFF2-40B4-BE49-F238E27FC236}">
                  <a16:creationId xmlns:a16="http://schemas.microsoft.com/office/drawing/2014/main" id="{3C1D85D6-30C7-3669-33F1-E70A136B8C99}"/>
                </a:ext>
              </a:extLst>
            </p:cNvPr>
            <p:cNvCxnSpPr/>
            <p:nvPr/>
          </p:nvCxnSpPr>
          <p:spPr>
            <a:xfrm>
              <a:off x="6429790" y="4680000"/>
              <a:ext cx="0" cy="216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Přímá spojnice 9">
            <a:extLst>
              <a:ext uri="{FF2B5EF4-FFF2-40B4-BE49-F238E27FC236}">
                <a16:creationId xmlns:a16="http://schemas.microsoft.com/office/drawing/2014/main" id="{EF3BCB02-105A-3300-76B2-8D5BB7E44E44}"/>
              </a:ext>
            </a:extLst>
          </p:cNvPr>
          <p:cNvCxnSpPr/>
          <p:nvPr/>
        </p:nvCxnSpPr>
        <p:spPr>
          <a:xfrm>
            <a:off x="8483600" y="655320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0">
            <a:extLst>
              <a:ext uri="{FF2B5EF4-FFF2-40B4-BE49-F238E27FC236}">
                <a16:creationId xmlns:a16="http://schemas.microsoft.com/office/drawing/2014/main" id="{E94302A8-227B-D103-50DB-F18DF9222394}"/>
              </a:ext>
            </a:extLst>
          </p:cNvPr>
          <p:cNvCxnSpPr/>
          <p:nvPr/>
        </p:nvCxnSpPr>
        <p:spPr>
          <a:xfrm>
            <a:off x="8483600" y="4446757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1">
            <a:extLst>
              <a:ext uri="{FF2B5EF4-FFF2-40B4-BE49-F238E27FC236}">
                <a16:creationId xmlns:a16="http://schemas.microsoft.com/office/drawing/2014/main" id="{BC860BEE-04D3-DC92-252F-335A75E2AB97}"/>
              </a:ext>
            </a:extLst>
          </p:cNvPr>
          <p:cNvCxnSpPr/>
          <p:nvPr/>
        </p:nvCxnSpPr>
        <p:spPr>
          <a:xfrm>
            <a:off x="1402080" y="6192138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2">
            <a:extLst>
              <a:ext uri="{FF2B5EF4-FFF2-40B4-BE49-F238E27FC236}">
                <a16:creationId xmlns:a16="http://schemas.microsoft.com/office/drawing/2014/main" id="{271160B4-6132-DFC8-82FF-937BDA01D844}"/>
              </a:ext>
            </a:extLst>
          </p:cNvPr>
          <p:cNvCxnSpPr/>
          <p:nvPr/>
        </p:nvCxnSpPr>
        <p:spPr>
          <a:xfrm>
            <a:off x="1402080" y="655320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3">
            <a:extLst>
              <a:ext uri="{FF2B5EF4-FFF2-40B4-BE49-F238E27FC236}">
                <a16:creationId xmlns:a16="http://schemas.microsoft.com/office/drawing/2014/main" id="{34C7E954-DDB4-1364-1C84-782FBA8A822C}"/>
              </a:ext>
            </a:extLst>
          </p:cNvPr>
          <p:cNvCxnSpPr>
            <a:cxnSpLocks/>
          </p:cNvCxnSpPr>
          <p:nvPr/>
        </p:nvCxnSpPr>
        <p:spPr>
          <a:xfrm rot="5400000">
            <a:off x="1645280" y="6192138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4">
            <a:extLst>
              <a:ext uri="{FF2B5EF4-FFF2-40B4-BE49-F238E27FC236}">
                <a16:creationId xmlns:a16="http://schemas.microsoft.com/office/drawing/2014/main" id="{F159CB90-216C-FD57-433D-A33873AC77B6}"/>
              </a:ext>
            </a:extLst>
          </p:cNvPr>
          <p:cNvCxnSpPr>
            <a:cxnSpLocks/>
          </p:cNvCxnSpPr>
          <p:nvPr/>
        </p:nvCxnSpPr>
        <p:spPr>
          <a:xfrm rot="5400000">
            <a:off x="5595400" y="6217538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5">
            <a:extLst>
              <a:ext uri="{FF2B5EF4-FFF2-40B4-BE49-F238E27FC236}">
                <a16:creationId xmlns:a16="http://schemas.microsoft.com/office/drawing/2014/main" id="{B2B8EB29-F651-79DD-74F5-E9A62DDD889E}"/>
              </a:ext>
            </a:extLst>
          </p:cNvPr>
          <p:cNvCxnSpPr>
            <a:cxnSpLocks/>
          </p:cNvCxnSpPr>
          <p:nvPr/>
        </p:nvCxnSpPr>
        <p:spPr>
          <a:xfrm>
            <a:off x="8605520" y="4201160"/>
            <a:ext cx="0" cy="2458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D727242-E101-F7C3-014A-35696ED31FB6}"/>
              </a:ext>
            </a:extLst>
          </p:cNvPr>
          <p:cNvCxnSpPr/>
          <p:nvPr/>
        </p:nvCxnSpPr>
        <p:spPr>
          <a:xfrm>
            <a:off x="5974080" y="6192138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35CC231A-190C-947A-6289-A80C7CC5C209}"/>
              </a:ext>
            </a:extLst>
          </p:cNvPr>
          <p:cNvCxnSpPr>
            <a:cxnSpLocks/>
          </p:cNvCxnSpPr>
          <p:nvPr/>
        </p:nvCxnSpPr>
        <p:spPr>
          <a:xfrm rot="5400000">
            <a:off x="8138160" y="655320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7685D11-47F7-ECE4-D0E4-1751B71F2A21}"/>
              </a:ext>
            </a:extLst>
          </p:cNvPr>
          <p:cNvCxnSpPr>
            <a:cxnSpLocks/>
          </p:cNvCxnSpPr>
          <p:nvPr/>
        </p:nvCxnSpPr>
        <p:spPr>
          <a:xfrm rot="5400000">
            <a:off x="1622200" y="655320"/>
            <a:ext cx="934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1">
            <a:extLst>
              <a:ext uri="{FF2B5EF4-FFF2-40B4-BE49-F238E27FC236}">
                <a16:creationId xmlns:a16="http://schemas.microsoft.com/office/drawing/2014/main" id="{DB89E8FC-B275-6BDA-23CB-82B2857B1330}"/>
              </a:ext>
            </a:extLst>
          </p:cNvPr>
          <p:cNvCxnSpPr/>
          <p:nvPr/>
        </p:nvCxnSpPr>
        <p:spPr>
          <a:xfrm>
            <a:off x="9225280" y="665480"/>
            <a:ext cx="0" cy="37812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2">
            <a:extLst>
              <a:ext uri="{FF2B5EF4-FFF2-40B4-BE49-F238E27FC236}">
                <a16:creationId xmlns:a16="http://schemas.microsoft.com/office/drawing/2014/main" id="{25E93375-67FE-CE39-C9FE-9E5B24A96ECD}"/>
              </a:ext>
            </a:extLst>
          </p:cNvPr>
          <p:cNvCxnSpPr>
            <a:cxnSpLocks/>
          </p:cNvCxnSpPr>
          <p:nvPr/>
        </p:nvCxnSpPr>
        <p:spPr>
          <a:xfrm>
            <a:off x="1564640" y="655320"/>
            <a:ext cx="0" cy="553681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5">
            <a:extLst>
              <a:ext uri="{FF2B5EF4-FFF2-40B4-BE49-F238E27FC236}">
                <a16:creationId xmlns:a16="http://schemas.microsoft.com/office/drawing/2014/main" id="{9FF40607-63A1-382F-0834-465E37B23BC7}"/>
              </a:ext>
            </a:extLst>
          </p:cNvPr>
          <p:cNvCxnSpPr>
            <a:cxnSpLocks/>
          </p:cNvCxnSpPr>
          <p:nvPr/>
        </p:nvCxnSpPr>
        <p:spPr>
          <a:xfrm>
            <a:off x="6062760" y="6468597"/>
            <a:ext cx="254276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8">
            <a:extLst>
              <a:ext uri="{FF2B5EF4-FFF2-40B4-BE49-F238E27FC236}">
                <a16:creationId xmlns:a16="http://schemas.microsoft.com/office/drawing/2014/main" id="{1AC48819-203B-6733-C97F-2A8514D16B57}"/>
              </a:ext>
            </a:extLst>
          </p:cNvPr>
          <p:cNvCxnSpPr>
            <a:cxnSpLocks/>
          </p:cNvCxnSpPr>
          <p:nvPr/>
        </p:nvCxnSpPr>
        <p:spPr>
          <a:xfrm>
            <a:off x="2112640" y="6468597"/>
            <a:ext cx="395012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30">
            <a:extLst>
              <a:ext uri="{FF2B5EF4-FFF2-40B4-BE49-F238E27FC236}">
                <a16:creationId xmlns:a16="http://schemas.microsoft.com/office/drawing/2014/main" id="{CDB6F1AB-A8DD-2234-6318-93777BDA9F77}"/>
              </a:ext>
            </a:extLst>
          </p:cNvPr>
          <p:cNvCxnSpPr>
            <a:cxnSpLocks/>
          </p:cNvCxnSpPr>
          <p:nvPr/>
        </p:nvCxnSpPr>
        <p:spPr>
          <a:xfrm>
            <a:off x="2089560" y="352277"/>
            <a:ext cx="651596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32">
            <a:extLst>
              <a:ext uri="{FF2B5EF4-FFF2-40B4-BE49-F238E27FC236}">
                <a16:creationId xmlns:a16="http://schemas.microsoft.com/office/drawing/2014/main" id="{8DC5254E-1938-121F-3A8F-175DD975F767}"/>
              </a:ext>
            </a:extLst>
          </p:cNvPr>
          <p:cNvCxnSpPr>
            <a:cxnSpLocks/>
          </p:cNvCxnSpPr>
          <p:nvPr/>
        </p:nvCxnSpPr>
        <p:spPr>
          <a:xfrm>
            <a:off x="6664960" y="4446757"/>
            <a:ext cx="0" cy="174538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ovéPole 34">
            <a:extLst>
              <a:ext uri="{FF2B5EF4-FFF2-40B4-BE49-F238E27FC236}">
                <a16:creationId xmlns:a16="http://schemas.microsoft.com/office/drawing/2014/main" id="{5EB9D0F7-04A7-8262-A6E3-8E225A2C8458}"/>
              </a:ext>
            </a:extLst>
          </p:cNvPr>
          <p:cNvSpPr txBox="1"/>
          <p:nvPr/>
        </p:nvSpPr>
        <p:spPr>
          <a:xfrm>
            <a:off x="5203298" y="751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380</a:t>
            </a:r>
          </a:p>
        </p:txBody>
      </p:sp>
      <p:sp>
        <p:nvSpPr>
          <p:cNvPr id="28" name="TextovéPole 35">
            <a:extLst>
              <a:ext uri="{FF2B5EF4-FFF2-40B4-BE49-F238E27FC236}">
                <a16:creationId xmlns:a16="http://schemas.microsoft.com/office/drawing/2014/main" id="{78AE5779-17B9-0FBA-6295-F3243F5ABC3A}"/>
              </a:ext>
            </a:extLst>
          </p:cNvPr>
          <p:cNvSpPr txBox="1"/>
          <p:nvPr/>
        </p:nvSpPr>
        <p:spPr>
          <a:xfrm>
            <a:off x="9215120" y="241538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330</a:t>
            </a:r>
          </a:p>
        </p:txBody>
      </p:sp>
      <p:sp>
        <p:nvSpPr>
          <p:cNvPr id="29" name="TextovéPole 36">
            <a:extLst>
              <a:ext uri="{FF2B5EF4-FFF2-40B4-BE49-F238E27FC236}">
                <a16:creationId xmlns:a16="http://schemas.microsoft.com/office/drawing/2014/main" id="{E079D871-DD44-76F8-FB02-370C582940D0}"/>
              </a:ext>
            </a:extLst>
          </p:cNvPr>
          <p:cNvSpPr txBox="1"/>
          <p:nvPr/>
        </p:nvSpPr>
        <p:spPr>
          <a:xfrm flipH="1">
            <a:off x="6664960" y="5139672"/>
            <a:ext cx="79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120</a:t>
            </a:r>
          </a:p>
        </p:txBody>
      </p:sp>
      <p:sp>
        <p:nvSpPr>
          <p:cNvPr id="30" name="TextovéPole 37">
            <a:extLst>
              <a:ext uri="{FF2B5EF4-FFF2-40B4-BE49-F238E27FC236}">
                <a16:creationId xmlns:a16="http://schemas.microsoft.com/office/drawing/2014/main" id="{C08FB804-B8AB-6D97-DCF5-456DBDFFA4F3}"/>
              </a:ext>
            </a:extLst>
          </p:cNvPr>
          <p:cNvSpPr txBox="1"/>
          <p:nvPr/>
        </p:nvSpPr>
        <p:spPr>
          <a:xfrm>
            <a:off x="997491" y="310341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450</a:t>
            </a:r>
          </a:p>
        </p:txBody>
      </p:sp>
      <p:sp>
        <p:nvSpPr>
          <p:cNvPr id="31" name="TextovéPole 38">
            <a:extLst>
              <a:ext uri="{FF2B5EF4-FFF2-40B4-BE49-F238E27FC236}">
                <a16:creationId xmlns:a16="http://schemas.microsoft.com/office/drawing/2014/main" id="{CB4FC933-5FC3-C01A-B76D-29114D0CB286}"/>
              </a:ext>
            </a:extLst>
          </p:cNvPr>
          <p:cNvSpPr txBox="1"/>
          <p:nvPr/>
        </p:nvSpPr>
        <p:spPr>
          <a:xfrm>
            <a:off x="7063420" y="650572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180</a:t>
            </a:r>
          </a:p>
        </p:txBody>
      </p:sp>
      <p:sp>
        <p:nvSpPr>
          <p:cNvPr id="32" name="TextovéPole 39">
            <a:extLst>
              <a:ext uri="{FF2B5EF4-FFF2-40B4-BE49-F238E27FC236}">
                <a16:creationId xmlns:a16="http://schemas.microsoft.com/office/drawing/2014/main" id="{0EA8B681-19A3-5C1E-C11F-0A605782F6BA}"/>
              </a:ext>
            </a:extLst>
          </p:cNvPr>
          <p:cNvSpPr txBox="1"/>
          <p:nvPr/>
        </p:nvSpPr>
        <p:spPr>
          <a:xfrm>
            <a:off x="3819838" y="650572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200</a:t>
            </a:r>
          </a:p>
        </p:txBody>
      </p:sp>
      <p:sp>
        <p:nvSpPr>
          <p:cNvPr id="33" name="TextovéPole 8">
            <a:extLst>
              <a:ext uri="{FF2B5EF4-FFF2-40B4-BE49-F238E27FC236}">
                <a16:creationId xmlns:a16="http://schemas.microsoft.com/office/drawing/2014/main" id="{52C48CD7-D54C-D15C-4283-04C365DD29EF}"/>
              </a:ext>
            </a:extLst>
          </p:cNvPr>
          <p:cNvSpPr txBox="1"/>
          <p:nvPr/>
        </p:nvSpPr>
        <p:spPr>
          <a:xfrm>
            <a:off x="4842588" y="2415387"/>
            <a:ext cx="90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TERASA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87B70DB8-CD51-3B79-F089-E0E28C999F52}"/>
              </a:ext>
            </a:extLst>
          </p:cNvPr>
          <p:cNvSpPr txBox="1"/>
          <p:nvPr/>
        </p:nvSpPr>
        <p:spPr>
          <a:xfrm>
            <a:off x="2508308" y="32381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281B0FA6-45FD-136D-39C4-BAE57AA15E83}"/>
              </a:ext>
            </a:extLst>
          </p:cNvPr>
          <p:cNvSpPr txBox="1"/>
          <p:nvPr/>
        </p:nvSpPr>
        <p:spPr>
          <a:xfrm>
            <a:off x="7189365" y="404349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D</a:t>
            </a:r>
          </a:p>
        </p:txBody>
      </p:sp>
      <p:sp>
        <p:nvSpPr>
          <p:cNvPr id="36" name="BlokTextu 35">
            <a:extLst>
              <a:ext uri="{FF2B5EF4-FFF2-40B4-BE49-F238E27FC236}">
                <a16:creationId xmlns:a16="http://schemas.microsoft.com/office/drawing/2014/main" id="{1673B9B0-9199-1ACF-C661-CC51F11FB647}"/>
              </a:ext>
            </a:extLst>
          </p:cNvPr>
          <p:cNvSpPr txBox="1"/>
          <p:nvPr/>
        </p:nvSpPr>
        <p:spPr>
          <a:xfrm>
            <a:off x="3819838" y="549991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B</a:t>
            </a:r>
          </a:p>
        </p:txBody>
      </p:sp>
      <p:sp>
        <p:nvSpPr>
          <p:cNvPr id="37" name="BlokTextu 36">
            <a:extLst>
              <a:ext uri="{FF2B5EF4-FFF2-40B4-BE49-F238E27FC236}">
                <a16:creationId xmlns:a16="http://schemas.microsoft.com/office/drawing/2014/main" id="{BE1C8441-A816-FE77-FA5A-4D14E9C8FD56}"/>
              </a:ext>
            </a:extLst>
          </p:cNvPr>
          <p:cNvSpPr txBox="1"/>
          <p:nvPr/>
        </p:nvSpPr>
        <p:spPr>
          <a:xfrm>
            <a:off x="5540632" y="513057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C</a:t>
            </a:r>
          </a:p>
        </p:txBody>
      </p:sp>
      <p:sp>
        <p:nvSpPr>
          <p:cNvPr id="38" name="BlokTextu 37">
            <a:extLst>
              <a:ext uri="{FF2B5EF4-FFF2-40B4-BE49-F238E27FC236}">
                <a16:creationId xmlns:a16="http://schemas.microsoft.com/office/drawing/2014/main" id="{5AA5C6C4-ABB9-C5BE-D296-E86D55FAEE91}"/>
              </a:ext>
            </a:extLst>
          </p:cNvPr>
          <p:cNvSpPr txBox="1"/>
          <p:nvPr/>
        </p:nvSpPr>
        <p:spPr>
          <a:xfrm>
            <a:off x="8145710" y="273828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E</a:t>
            </a:r>
          </a:p>
        </p:txBody>
      </p:sp>
      <p:sp>
        <p:nvSpPr>
          <p:cNvPr id="39" name="BlokTextu 38">
            <a:extLst>
              <a:ext uri="{FF2B5EF4-FFF2-40B4-BE49-F238E27FC236}">
                <a16:creationId xmlns:a16="http://schemas.microsoft.com/office/drawing/2014/main" id="{15791BC2-5685-D40C-F135-560CE7EC2668}"/>
              </a:ext>
            </a:extLst>
          </p:cNvPr>
          <p:cNvSpPr txBox="1"/>
          <p:nvPr/>
        </p:nvSpPr>
        <p:spPr>
          <a:xfrm>
            <a:off x="5360779" y="11226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7538845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Širokouhlá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Kasli Nato</dc:creator>
  <cp:lastModifiedBy>Kasli Nato</cp:lastModifiedBy>
  <cp:revision>1</cp:revision>
  <dcterms:created xsi:type="dcterms:W3CDTF">2023-08-07T15:49:19Z</dcterms:created>
  <dcterms:modified xsi:type="dcterms:W3CDTF">2023-08-07T15:49:31Z</dcterms:modified>
</cp:coreProperties>
</file>