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138" t="15870" r="13479" b="12568"/>
          <a:stretch>
            <a:fillRect/>
          </a:stretch>
        </p:blipFill>
        <p:spPr bwMode="auto">
          <a:xfrm>
            <a:off x="-1" y="0"/>
            <a:ext cx="9179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čára 9"/>
          <p:cNvCxnSpPr/>
          <p:nvPr/>
        </p:nvCxnSpPr>
        <p:spPr>
          <a:xfrm>
            <a:off x="755576" y="2924944"/>
            <a:ext cx="2304256" cy="144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755576" y="2924944"/>
            <a:ext cx="144016" cy="2808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flipV="1">
            <a:off x="2699792" y="4365104"/>
            <a:ext cx="360040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2123728" y="4509120"/>
            <a:ext cx="57606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899592" y="5733256"/>
            <a:ext cx="43204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 flipV="1">
            <a:off x="1259632" y="4509120"/>
            <a:ext cx="864096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79512" y="3933056"/>
            <a:ext cx="369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Plánované rozšíření parkovací plochy</a:t>
            </a:r>
            <a:endParaRPr lang="cs-CZ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Předvádění na obrazovce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sady Office</vt:lpstr>
      <vt:lpstr>Snímek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Nasavrcký</dc:creator>
  <cp:lastModifiedBy>Miloš Nasavrcký</cp:lastModifiedBy>
  <cp:revision>1</cp:revision>
  <dcterms:created xsi:type="dcterms:W3CDTF">2021-09-16T15:56:14Z</dcterms:created>
  <dcterms:modified xsi:type="dcterms:W3CDTF">2021-09-16T16:05:48Z</dcterms:modified>
</cp:coreProperties>
</file>