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slav" initials="V" lastIdx="1" clrIdx="0">
    <p:extLst>
      <p:ext uri="{19B8F6BF-5375-455C-9EA6-DF929625EA0E}">
        <p15:presenceInfo xmlns:p15="http://schemas.microsoft.com/office/powerpoint/2012/main" userId="8c116e971ee964d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2D320-0E3A-642F-599A-8F1997572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4A346E-D20D-77E7-680A-AC16FC443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CF2C094-60B7-4977-EF18-BF6072AC9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8017218-024D-AAA4-21CE-25E0C831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0FAB869-CC6C-56AD-941B-FF97ACB9B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356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8CA14-4746-91BD-C8B5-BD6EBCD7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7C449CA-649E-3A1B-2FBB-328E14A8C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B455DBA-CB65-9AA1-2143-5FD4BB1AD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78FA044-D825-EA9D-D4FB-E11100EE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CA2221E-CD1F-1929-F347-955A5F95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090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33C4D0B9-8046-4A70-63A8-82E40327A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A3C8CF8-CF97-4E53-AECB-AFADEBBF4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DDAD097-CF70-C6CA-7BA2-CDB568DE7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4177134-D68B-FF3D-5C7F-33C36919E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465DB42-81D8-64B1-44A0-055392A77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46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344CB-CC25-677F-DB72-8216470D2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CC2CA9-2E7F-4C8A-6E8A-6666ACFA4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94F89DD-CB69-B525-C2EC-72121AD9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C657061-72A6-7BCA-3B00-31065DFF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A42DB0A-BAB4-BBC8-E995-7CD74312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939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CF9E0D-829F-F96B-F440-6AB0CD16C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50F96D-56D8-62C2-4C93-88A010F81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810E491-3936-1015-3794-C2EDE1F0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E63C839-7E23-D041-70F0-FCD99168C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81137E8-7E88-39A7-CB98-C57EE002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669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5745A-DA93-A725-E923-C89425B3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4ACD13-D454-89E5-772F-8CECD16C7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D03D95C-D4F3-2D4B-6DA0-7D56FFC50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35F2C33-5684-EC58-EBF4-D72A3780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2204C36-1829-FE1B-AA84-89E5E95B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88BFC05-B5B9-9744-AE87-3B7B8DB2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572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4FC8C-569C-3CB8-68EE-D957C3E6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7620BF-5CBE-420A-6C32-46EEFDF83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1E6879C-7265-D776-EA7C-379B650EE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ED963D-59F3-5731-ADDC-1F26B7F4D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2593010-E4FC-DCDC-BBB1-42B16FA25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732C8723-480A-073F-6E40-97AAE1F98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2545534-3484-DAA7-649A-C61E998D1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3B7D0C03-2F14-87EC-A5AA-0D22F6C9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545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6D797E-ED59-8F87-0CA5-9A2258492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C2F38E2-44EE-743F-16DD-F34BF60C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DB2689D-4890-62B0-4C81-84B60704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258BC10-AE08-5B7F-950A-F07794FE0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878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CD301B34-B48D-9CCB-D1C8-56C7D52E1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A5A1B14-8F9B-F13E-8D79-71A9ECC3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DD471B4-9809-E10E-CB78-D0C1A6DB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097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9CBAF-E1E5-3798-0E72-B57CC7392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66C4539-F01F-E1AF-36A3-F0467DA6F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D9B17F-89E5-558D-6539-94ADBBF64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BA606AD-DCCD-1C41-7565-B6F40B09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186D028-DE8B-8262-8119-2E84113F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63FD55C-14D0-321F-EE44-A7F424DA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896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A7498-7D69-4039-8F73-FF587B679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EDF98406-A2E6-F41F-95C1-B28E42678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FFAD98-8AF4-BCFE-476F-A1203C9CD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EFB9142-B811-7B21-BE0C-AE238E70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0770F79-5DDF-F485-2E71-542C4B45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F79D4A3-18CE-80BB-AED6-5901FB63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169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F89C564-92D0-BB23-C03D-DCDFE5C3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94B5A3-FE26-9BB1-1391-05C0A3FE1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043199D-C47A-C2C6-A05A-3E4FD2B8A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2FB9B-DF88-4C25-9404-A22D64B1057F}" type="datetimeFigureOut">
              <a:rPr lang="sk-SK" smtClean="0"/>
              <a:t>12. 2. 2023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5308A2E-370B-CDB5-D7FE-C879DB4CA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F08B27C-9634-0A37-D340-1583FC1E1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2635-1E3B-438C-A8CE-28A63837AC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280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BD87A-77DC-54EA-17B4-2DA27777A4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KUCHYNSKÁ LINKA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823F60-7B0B-8DF9-48AB-FC40EA0E8D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NÁKRES A ROZMERY</a:t>
            </a:r>
          </a:p>
        </p:txBody>
      </p:sp>
    </p:spTree>
    <p:extLst>
      <p:ext uri="{BB962C8B-B14F-4D97-AF65-F5344CB8AC3E}">
        <p14:creationId xmlns:p14="http://schemas.microsoft.com/office/powerpoint/2010/main" val="139804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E11EAE2-A03B-20C5-3818-1520ABDD2417}"/>
              </a:ext>
            </a:extLst>
          </p:cNvPr>
          <p:cNvSpPr/>
          <p:nvPr/>
        </p:nvSpPr>
        <p:spPr>
          <a:xfrm>
            <a:off x="252548" y="1687286"/>
            <a:ext cx="1184366" cy="174171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C450C179-1131-41D5-30CE-B76C28767443}"/>
              </a:ext>
            </a:extLst>
          </p:cNvPr>
          <p:cNvSpPr/>
          <p:nvPr/>
        </p:nvSpPr>
        <p:spPr>
          <a:xfrm>
            <a:off x="1436914" y="1687286"/>
            <a:ext cx="2272937" cy="174171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DFCF337F-1222-84A3-E656-073F43298409}"/>
              </a:ext>
            </a:extLst>
          </p:cNvPr>
          <p:cNvSpPr/>
          <p:nvPr/>
        </p:nvSpPr>
        <p:spPr>
          <a:xfrm>
            <a:off x="3709851" y="1687286"/>
            <a:ext cx="2272937" cy="174171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55A33149-0144-76F0-0BC0-DF1ABE670969}"/>
              </a:ext>
            </a:extLst>
          </p:cNvPr>
          <p:cNvSpPr/>
          <p:nvPr/>
        </p:nvSpPr>
        <p:spPr>
          <a:xfrm>
            <a:off x="5982788" y="1687286"/>
            <a:ext cx="2272937" cy="103632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5BA5A8FE-BF63-DD99-E384-F9268C81CF24}"/>
              </a:ext>
            </a:extLst>
          </p:cNvPr>
          <p:cNvSpPr/>
          <p:nvPr/>
        </p:nvSpPr>
        <p:spPr>
          <a:xfrm>
            <a:off x="9440091" y="1687286"/>
            <a:ext cx="2272937" cy="174171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0D56B22F-9BAA-5E92-DD7B-4A33855E994A}"/>
              </a:ext>
            </a:extLst>
          </p:cNvPr>
          <p:cNvSpPr/>
          <p:nvPr/>
        </p:nvSpPr>
        <p:spPr>
          <a:xfrm>
            <a:off x="8255725" y="1687286"/>
            <a:ext cx="1184366" cy="174171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8C35A8D3-47C5-54AB-4148-79046435B1C6}"/>
              </a:ext>
            </a:extLst>
          </p:cNvPr>
          <p:cNvSpPr/>
          <p:nvPr/>
        </p:nvSpPr>
        <p:spPr>
          <a:xfrm>
            <a:off x="1443445" y="400594"/>
            <a:ext cx="2272937" cy="127798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73804947-32F8-C3DC-7D80-A0B929B63889}"/>
              </a:ext>
            </a:extLst>
          </p:cNvPr>
          <p:cNvSpPr/>
          <p:nvPr/>
        </p:nvSpPr>
        <p:spPr>
          <a:xfrm>
            <a:off x="3714205" y="400594"/>
            <a:ext cx="2272937" cy="127798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EC91721F-7E6D-7BD0-F862-BBD68C94D6D8}"/>
              </a:ext>
            </a:extLst>
          </p:cNvPr>
          <p:cNvSpPr/>
          <p:nvPr/>
        </p:nvSpPr>
        <p:spPr>
          <a:xfrm>
            <a:off x="5982787" y="400594"/>
            <a:ext cx="2272937" cy="127798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85C144AF-B522-0D77-6D10-529421FCC344}"/>
              </a:ext>
            </a:extLst>
          </p:cNvPr>
          <p:cNvSpPr/>
          <p:nvPr/>
        </p:nvSpPr>
        <p:spPr>
          <a:xfrm>
            <a:off x="5982787" y="2723606"/>
            <a:ext cx="2272937" cy="70539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DIGESTOR</a:t>
            </a:r>
          </a:p>
        </p:txBody>
      </p: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E1FBE56D-2654-91CB-C6B0-91D2FE405271}"/>
              </a:ext>
            </a:extLst>
          </p:cNvPr>
          <p:cNvCxnSpPr>
            <a:stCxn id="3" idx="2"/>
            <a:endCxn id="3" idx="0"/>
          </p:cNvCxnSpPr>
          <p:nvPr/>
        </p:nvCxnSpPr>
        <p:spPr>
          <a:xfrm flipV="1">
            <a:off x="2573383" y="1687286"/>
            <a:ext cx="0" cy="17417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15A97FCE-2436-AFD8-57B0-F2EC89B81241}"/>
              </a:ext>
            </a:extLst>
          </p:cNvPr>
          <p:cNvCxnSpPr>
            <a:stCxn id="4" idx="2"/>
            <a:endCxn id="16" idx="2"/>
          </p:cNvCxnSpPr>
          <p:nvPr/>
        </p:nvCxnSpPr>
        <p:spPr>
          <a:xfrm flipV="1">
            <a:off x="4846320" y="1678578"/>
            <a:ext cx="4354" cy="17504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ovná spojnica 23">
            <a:extLst>
              <a:ext uri="{FF2B5EF4-FFF2-40B4-BE49-F238E27FC236}">
                <a16:creationId xmlns:a16="http://schemas.microsoft.com/office/drawing/2014/main" id="{34D78DBC-9753-7EC7-2229-1E7E17D457F1}"/>
              </a:ext>
            </a:extLst>
          </p:cNvPr>
          <p:cNvCxnSpPr>
            <a:stCxn id="6" idx="2"/>
            <a:endCxn id="6" idx="0"/>
          </p:cNvCxnSpPr>
          <p:nvPr/>
        </p:nvCxnSpPr>
        <p:spPr>
          <a:xfrm flipV="1">
            <a:off x="10576560" y="1687286"/>
            <a:ext cx="0" cy="17417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bdĺžnik 24">
            <a:extLst>
              <a:ext uri="{FF2B5EF4-FFF2-40B4-BE49-F238E27FC236}">
                <a16:creationId xmlns:a16="http://schemas.microsoft.com/office/drawing/2014/main" id="{F0C54A11-7648-E6F0-4347-C336693757C2}"/>
              </a:ext>
            </a:extLst>
          </p:cNvPr>
          <p:cNvSpPr/>
          <p:nvPr/>
        </p:nvSpPr>
        <p:spPr>
          <a:xfrm>
            <a:off x="1436914" y="4591594"/>
            <a:ext cx="1184366" cy="174171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50378B16-06E9-576D-2C21-B49DD490A505}"/>
              </a:ext>
            </a:extLst>
          </p:cNvPr>
          <p:cNvSpPr/>
          <p:nvPr/>
        </p:nvSpPr>
        <p:spPr>
          <a:xfrm>
            <a:off x="2525485" y="4591594"/>
            <a:ext cx="1184366" cy="174171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C98F9B9A-F0BE-5434-3057-17D04C983829}"/>
              </a:ext>
            </a:extLst>
          </p:cNvPr>
          <p:cNvSpPr/>
          <p:nvPr/>
        </p:nvSpPr>
        <p:spPr>
          <a:xfrm>
            <a:off x="3709851" y="4591594"/>
            <a:ext cx="2272937" cy="174171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0" name="Rovná spojnica 29">
            <a:extLst>
              <a:ext uri="{FF2B5EF4-FFF2-40B4-BE49-F238E27FC236}">
                <a16:creationId xmlns:a16="http://schemas.microsoft.com/office/drawing/2014/main" id="{DFBD9044-3FE7-84E0-204B-DB83F8278469}"/>
              </a:ext>
            </a:extLst>
          </p:cNvPr>
          <p:cNvCxnSpPr>
            <a:stCxn id="28" idx="2"/>
            <a:endCxn id="28" idx="0"/>
          </p:cNvCxnSpPr>
          <p:nvPr/>
        </p:nvCxnSpPr>
        <p:spPr>
          <a:xfrm flipV="1">
            <a:off x="4846320" y="4591594"/>
            <a:ext cx="0" cy="17417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ovná spojnica 31">
            <a:extLst>
              <a:ext uri="{FF2B5EF4-FFF2-40B4-BE49-F238E27FC236}">
                <a16:creationId xmlns:a16="http://schemas.microsoft.com/office/drawing/2014/main" id="{B80FADA4-8CE3-AD69-809B-4347FEED20B0}"/>
              </a:ext>
            </a:extLst>
          </p:cNvPr>
          <p:cNvCxnSpPr/>
          <p:nvPr/>
        </p:nvCxnSpPr>
        <p:spPr>
          <a:xfrm flipH="1">
            <a:off x="1389016" y="4972594"/>
            <a:ext cx="1136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ovná spojnica 32">
            <a:extLst>
              <a:ext uri="{FF2B5EF4-FFF2-40B4-BE49-F238E27FC236}">
                <a16:creationId xmlns:a16="http://schemas.microsoft.com/office/drawing/2014/main" id="{8DF3333F-3F98-1D3D-B66B-8C8D9FD75243}"/>
              </a:ext>
            </a:extLst>
          </p:cNvPr>
          <p:cNvCxnSpPr/>
          <p:nvPr/>
        </p:nvCxnSpPr>
        <p:spPr>
          <a:xfrm flipH="1">
            <a:off x="1389015" y="5316583"/>
            <a:ext cx="1136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Rovná spojnica 33">
            <a:extLst>
              <a:ext uri="{FF2B5EF4-FFF2-40B4-BE49-F238E27FC236}">
                <a16:creationId xmlns:a16="http://schemas.microsoft.com/office/drawing/2014/main" id="{FD31B576-FB28-7DCF-983C-3D9D51D4B7F0}"/>
              </a:ext>
            </a:extLst>
          </p:cNvPr>
          <p:cNvCxnSpPr/>
          <p:nvPr/>
        </p:nvCxnSpPr>
        <p:spPr>
          <a:xfrm flipH="1">
            <a:off x="1389014" y="5673634"/>
            <a:ext cx="1136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ovná spojnica 34">
            <a:extLst>
              <a:ext uri="{FF2B5EF4-FFF2-40B4-BE49-F238E27FC236}">
                <a16:creationId xmlns:a16="http://schemas.microsoft.com/office/drawing/2014/main" id="{71B3CE84-F7D9-A48A-D676-74567CD331D4}"/>
              </a:ext>
            </a:extLst>
          </p:cNvPr>
          <p:cNvCxnSpPr/>
          <p:nvPr/>
        </p:nvCxnSpPr>
        <p:spPr>
          <a:xfrm flipH="1">
            <a:off x="1389014" y="5995851"/>
            <a:ext cx="1136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Obdĺžnik 35">
            <a:extLst>
              <a:ext uri="{FF2B5EF4-FFF2-40B4-BE49-F238E27FC236}">
                <a16:creationId xmlns:a16="http://schemas.microsoft.com/office/drawing/2014/main" id="{45FC729D-F470-F970-CF59-0F960AE79D5B}"/>
              </a:ext>
            </a:extLst>
          </p:cNvPr>
          <p:cNvSpPr/>
          <p:nvPr/>
        </p:nvSpPr>
        <p:spPr>
          <a:xfrm>
            <a:off x="5982787" y="4591594"/>
            <a:ext cx="2272937" cy="174171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PLYNOVÝ SPORÁK S RÚROU</a:t>
            </a:r>
          </a:p>
        </p:txBody>
      </p:sp>
      <p:sp>
        <p:nvSpPr>
          <p:cNvPr id="37" name="Obdĺžnik 36">
            <a:extLst>
              <a:ext uri="{FF2B5EF4-FFF2-40B4-BE49-F238E27FC236}">
                <a16:creationId xmlns:a16="http://schemas.microsoft.com/office/drawing/2014/main" id="{EBEEEFD1-828E-8434-50ED-5A70A4999AEF}"/>
              </a:ext>
            </a:extLst>
          </p:cNvPr>
          <p:cNvSpPr/>
          <p:nvPr/>
        </p:nvSpPr>
        <p:spPr>
          <a:xfrm>
            <a:off x="8255725" y="4591594"/>
            <a:ext cx="1184366" cy="174171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bdĺžnik 38">
            <a:extLst>
              <a:ext uri="{FF2B5EF4-FFF2-40B4-BE49-F238E27FC236}">
                <a16:creationId xmlns:a16="http://schemas.microsoft.com/office/drawing/2014/main" id="{1BDC8757-1B32-3930-D9FB-4EDBF962A2D3}"/>
              </a:ext>
            </a:extLst>
          </p:cNvPr>
          <p:cNvSpPr/>
          <p:nvPr/>
        </p:nvSpPr>
        <p:spPr>
          <a:xfrm>
            <a:off x="9440091" y="4591594"/>
            <a:ext cx="2272937" cy="174171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40" name="Rovná spojnica 39">
            <a:extLst>
              <a:ext uri="{FF2B5EF4-FFF2-40B4-BE49-F238E27FC236}">
                <a16:creationId xmlns:a16="http://schemas.microsoft.com/office/drawing/2014/main" id="{DC62F721-F147-4AF8-FEB4-72E665DD6EF5}"/>
              </a:ext>
            </a:extLst>
          </p:cNvPr>
          <p:cNvCxnSpPr/>
          <p:nvPr/>
        </p:nvCxnSpPr>
        <p:spPr>
          <a:xfrm flipV="1">
            <a:off x="10576559" y="4591594"/>
            <a:ext cx="0" cy="17417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Obdĺžnik 40">
            <a:extLst>
              <a:ext uri="{FF2B5EF4-FFF2-40B4-BE49-F238E27FC236}">
                <a16:creationId xmlns:a16="http://schemas.microsoft.com/office/drawing/2014/main" id="{FCAE044A-D41B-8885-2FE0-7A9834EE39F0}"/>
              </a:ext>
            </a:extLst>
          </p:cNvPr>
          <p:cNvSpPr/>
          <p:nvPr/>
        </p:nvSpPr>
        <p:spPr>
          <a:xfrm>
            <a:off x="228599" y="4591593"/>
            <a:ext cx="598716" cy="174171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RADIÁTOR</a:t>
            </a:r>
          </a:p>
        </p:txBody>
      </p:sp>
      <p:sp>
        <p:nvSpPr>
          <p:cNvPr id="42" name="Obdĺžnik 41">
            <a:extLst>
              <a:ext uri="{FF2B5EF4-FFF2-40B4-BE49-F238E27FC236}">
                <a16:creationId xmlns:a16="http://schemas.microsoft.com/office/drawing/2014/main" id="{C8D0D153-50BA-0B58-E473-317D0D82177D}"/>
              </a:ext>
            </a:extLst>
          </p:cNvPr>
          <p:cNvSpPr/>
          <p:nvPr/>
        </p:nvSpPr>
        <p:spPr>
          <a:xfrm>
            <a:off x="1436914" y="3570515"/>
            <a:ext cx="2272937" cy="47026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ZÁSUVKY+SVETLO</a:t>
            </a:r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29E0AA75-4BFE-8324-0DD4-CA55C2887E26}"/>
              </a:ext>
            </a:extLst>
          </p:cNvPr>
          <p:cNvSpPr/>
          <p:nvPr/>
        </p:nvSpPr>
        <p:spPr>
          <a:xfrm>
            <a:off x="9440091" y="3437707"/>
            <a:ext cx="2272937" cy="115388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VODOMER</a:t>
            </a:r>
          </a:p>
        </p:txBody>
      </p:sp>
      <p:sp>
        <p:nvSpPr>
          <p:cNvPr id="45" name="BlokTextu 44">
            <a:extLst>
              <a:ext uri="{FF2B5EF4-FFF2-40B4-BE49-F238E27FC236}">
                <a16:creationId xmlns:a16="http://schemas.microsoft.com/office/drawing/2014/main" id="{99336550-6A8F-AB91-49AB-8DE8E103B075}"/>
              </a:ext>
            </a:extLst>
          </p:cNvPr>
          <p:cNvSpPr txBox="1"/>
          <p:nvPr/>
        </p:nvSpPr>
        <p:spPr>
          <a:xfrm>
            <a:off x="2029097" y="1039586"/>
            <a:ext cx="1171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</a:t>
            </a:r>
            <a:r>
              <a:rPr lang="sk-SK" sz="1200" dirty="0">
                <a:solidFill>
                  <a:srgbClr val="FF0000"/>
                </a:solidFill>
              </a:rPr>
              <a:t> </a:t>
            </a:r>
            <a:r>
              <a:rPr lang="sk-SK" sz="1200" dirty="0"/>
              <a:t>1</a:t>
            </a:r>
          </a:p>
        </p:txBody>
      </p:sp>
      <p:sp>
        <p:nvSpPr>
          <p:cNvPr id="51" name="BlokTextu 50">
            <a:extLst>
              <a:ext uri="{FF2B5EF4-FFF2-40B4-BE49-F238E27FC236}">
                <a16:creationId xmlns:a16="http://schemas.microsoft.com/office/drawing/2014/main" id="{A1725CA1-1DC7-D877-5C24-C4022065A197}"/>
              </a:ext>
            </a:extLst>
          </p:cNvPr>
          <p:cNvSpPr txBox="1"/>
          <p:nvPr/>
        </p:nvSpPr>
        <p:spPr>
          <a:xfrm>
            <a:off x="4093030" y="940526"/>
            <a:ext cx="1471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2</a:t>
            </a:r>
          </a:p>
        </p:txBody>
      </p:sp>
      <p:sp>
        <p:nvSpPr>
          <p:cNvPr id="53" name="BlokTextu 52">
            <a:extLst>
              <a:ext uri="{FF2B5EF4-FFF2-40B4-BE49-F238E27FC236}">
                <a16:creationId xmlns:a16="http://schemas.microsoft.com/office/drawing/2014/main" id="{B7F0FEC3-153E-35CF-87CB-9C47DDD0C297}"/>
              </a:ext>
            </a:extLst>
          </p:cNvPr>
          <p:cNvSpPr txBox="1"/>
          <p:nvPr/>
        </p:nvSpPr>
        <p:spPr>
          <a:xfrm>
            <a:off x="6696890" y="981892"/>
            <a:ext cx="1134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3</a:t>
            </a:r>
          </a:p>
        </p:txBody>
      </p:sp>
      <p:sp>
        <p:nvSpPr>
          <p:cNvPr id="54" name="BlokTextu 53">
            <a:extLst>
              <a:ext uri="{FF2B5EF4-FFF2-40B4-BE49-F238E27FC236}">
                <a16:creationId xmlns:a16="http://schemas.microsoft.com/office/drawing/2014/main" id="{410CC1E7-D5EE-7CB5-D313-6393AFA45823}"/>
              </a:ext>
            </a:extLst>
          </p:cNvPr>
          <p:cNvSpPr txBox="1"/>
          <p:nvPr/>
        </p:nvSpPr>
        <p:spPr>
          <a:xfrm>
            <a:off x="409304" y="2521133"/>
            <a:ext cx="879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4</a:t>
            </a:r>
          </a:p>
        </p:txBody>
      </p:sp>
      <p:cxnSp>
        <p:nvCxnSpPr>
          <p:cNvPr id="56" name="Rovná spojnica 55">
            <a:extLst>
              <a:ext uri="{FF2B5EF4-FFF2-40B4-BE49-F238E27FC236}">
                <a16:creationId xmlns:a16="http://schemas.microsoft.com/office/drawing/2014/main" id="{046F7DB9-BE3D-CBC2-0943-D2100C97AAF9}"/>
              </a:ext>
            </a:extLst>
          </p:cNvPr>
          <p:cNvCxnSpPr>
            <a:stCxn id="5" idx="2"/>
            <a:endCxn id="17" idx="2"/>
          </p:cNvCxnSpPr>
          <p:nvPr/>
        </p:nvCxnSpPr>
        <p:spPr>
          <a:xfrm flipH="1" flipV="1">
            <a:off x="7119256" y="1678578"/>
            <a:ext cx="1" cy="10450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BlokTextu 56">
            <a:extLst>
              <a:ext uri="{FF2B5EF4-FFF2-40B4-BE49-F238E27FC236}">
                <a16:creationId xmlns:a16="http://schemas.microsoft.com/office/drawing/2014/main" id="{64E24A19-CA37-9383-6B40-24B110E15320}"/>
              </a:ext>
            </a:extLst>
          </p:cNvPr>
          <p:cNvSpPr txBox="1"/>
          <p:nvPr/>
        </p:nvSpPr>
        <p:spPr>
          <a:xfrm>
            <a:off x="2168435" y="2521133"/>
            <a:ext cx="1031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5</a:t>
            </a:r>
          </a:p>
        </p:txBody>
      </p:sp>
      <p:sp>
        <p:nvSpPr>
          <p:cNvPr id="59" name="BlokTextu 58">
            <a:extLst>
              <a:ext uri="{FF2B5EF4-FFF2-40B4-BE49-F238E27FC236}">
                <a16:creationId xmlns:a16="http://schemas.microsoft.com/office/drawing/2014/main" id="{F0D8BF1D-B822-42C0-901A-222E622EFD05}"/>
              </a:ext>
            </a:extLst>
          </p:cNvPr>
          <p:cNvSpPr txBox="1"/>
          <p:nvPr/>
        </p:nvSpPr>
        <p:spPr>
          <a:xfrm>
            <a:off x="4441372" y="2521133"/>
            <a:ext cx="1271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6</a:t>
            </a:r>
          </a:p>
        </p:txBody>
      </p:sp>
      <p:sp>
        <p:nvSpPr>
          <p:cNvPr id="60" name="BlokTextu 59">
            <a:extLst>
              <a:ext uri="{FF2B5EF4-FFF2-40B4-BE49-F238E27FC236}">
                <a16:creationId xmlns:a16="http://schemas.microsoft.com/office/drawing/2014/main" id="{2222A0A1-0F9F-F904-73BF-AECF2B7D50D3}"/>
              </a:ext>
            </a:extLst>
          </p:cNvPr>
          <p:cNvSpPr txBox="1"/>
          <p:nvPr/>
        </p:nvSpPr>
        <p:spPr>
          <a:xfrm>
            <a:off x="6524896" y="2201092"/>
            <a:ext cx="119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7</a:t>
            </a:r>
          </a:p>
        </p:txBody>
      </p:sp>
      <p:sp>
        <p:nvSpPr>
          <p:cNvPr id="61" name="BlokTextu 60">
            <a:extLst>
              <a:ext uri="{FF2B5EF4-FFF2-40B4-BE49-F238E27FC236}">
                <a16:creationId xmlns:a16="http://schemas.microsoft.com/office/drawing/2014/main" id="{F2CCC483-D189-1D63-B335-FE331B014EE5}"/>
              </a:ext>
            </a:extLst>
          </p:cNvPr>
          <p:cNvSpPr txBox="1"/>
          <p:nvPr/>
        </p:nvSpPr>
        <p:spPr>
          <a:xfrm>
            <a:off x="8386354" y="2521133"/>
            <a:ext cx="9056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8</a:t>
            </a:r>
          </a:p>
        </p:txBody>
      </p:sp>
      <p:sp>
        <p:nvSpPr>
          <p:cNvPr id="63" name="BlokTextu 62">
            <a:extLst>
              <a:ext uri="{FF2B5EF4-FFF2-40B4-BE49-F238E27FC236}">
                <a16:creationId xmlns:a16="http://schemas.microsoft.com/office/drawing/2014/main" id="{509A64B6-6CF0-82F3-8401-DD6CE90981B7}"/>
              </a:ext>
            </a:extLst>
          </p:cNvPr>
          <p:cNvSpPr txBox="1"/>
          <p:nvPr/>
        </p:nvSpPr>
        <p:spPr>
          <a:xfrm>
            <a:off x="10223866" y="2521133"/>
            <a:ext cx="1096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9</a:t>
            </a:r>
          </a:p>
        </p:txBody>
      </p:sp>
      <p:sp>
        <p:nvSpPr>
          <p:cNvPr id="64" name="BlokTextu 63">
            <a:extLst>
              <a:ext uri="{FF2B5EF4-FFF2-40B4-BE49-F238E27FC236}">
                <a16:creationId xmlns:a16="http://schemas.microsoft.com/office/drawing/2014/main" id="{C722C0EF-4D25-37DB-6EF7-366D1EE62EAF}"/>
              </a:ext>
            </a:extLst>
          </p:cNvPr>
          <p:cNvSpPr txBox="1"/>
          <p:nvPr/>
        </p:nvSpPr>
        <p:spPr>
          <a:xfrm>
            <a:off x="1515291" y="497259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10</a:t>
            </a:r>
          </a:p>
        </p:txBody>
      </p:sp>
      <p:sp>
        <p:nvSpPr>
          <p:cNvPr id="65" name="BlokTextu 64">
            <a:extLst>
              <a:ext uri="{FF2B5EF4-FFF2-40B4-BE49-F238E27FC236}">
                <a16:creationId xmlns:a16="http://schemas.microsoft.com/office/drawing/2014/main" id="{E063F68C-4F2E-62FF-A42A-41331379610B}"/>
              </a:ext>
            </a:extLst>
          </p:cNvPr>
          <p:cNvSpPr txBox="1"/>
          <p:nvPr/>
        </p:nvSpPr>
        <p:spPr>
          <a:xfrm>
            <a:off x="2669178" y="5170714"/>
            <a:ext cx="992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11</a:t>
            </a:r>
          </a:p>
        </p:txBody>
      </p:sp>
      <p:sp>
        <p:nvSpPr>
          <p:cNvPr id="66" name="BlokTextu 65">
            <a:extLst>
              <a:ext uri="{FF2B5EF4-FFF2-40B4-BE49-F238E27FC236}">
                <a16:creationId xmlns:a16="http://schemas.microsoft.com/office/drawing/2014/main" id="{DE47630A-E5C6-BED7-F592-53DCD42C1861}"/>
              </a:ext>
            </a:extLst>
          </p:cNvPr>
          <p:cNvSpPr txBox="1"/>
          <p:nvPr/>
        </p:nvSpPr>
        <p:spPr>
          <a:xfrm>
            <a:off x="4441372" y="5170714"/>
            <a:ext cx="1314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12</a:t>
            </a:r>
          </a:p>
        </p:txBody>
      </p:sp>
      <p:sp>
        <p:nvSpPr>
          <p:cNvPr id="67" name="BlokTextu 66">
            <a:extLst>
              <a:ext uri="{FF2B5EF4-FFF2-40B4-BE49-F238E27FC236}">
                <a16:creationId xmlns:a16="http://schemas.microsoft.com/office/drawing/2014/main" id="{D8DB3A4F-17A6-54F5-7D65-8E12268D7F21}"/>
              </a:ext>
            </a:extLst>
          </p:cNvPr>
          <p:cNvSpPr txBox="1"/>
          <p:nvPr/>
        </p:nvSpPr>
        <p:spPr>
          <a:xfrm>
            <a:off x="8351518" y="5316583"/>
            <a:ext cx="1040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13</a:t>
            </a:r>
          </a:p>
        </p:txBody>
      </p:sp>
      <p:sp>
        <p:nvSpPr>
          <p:cNvPr id="68" name="BlokTextu 67">
            <a:extLst>
              <a:ext uri="{FF2B5EF4-FFF2-40B4-BE49-F238E27FC236}">
                <a16:creationId xmlns:a16="http://schemas.microsoft.com/office/drawing/2014/main" id="{1AF1E3D7-DF52-CD88-B69C-E0CADAC93E76}"/>
              </a:ext>
            </a:extLst>
          </p:cNvPr>
          <p:cNvSpPr txBox="1"/>
          <p:nvPr/>
        </p:nvSpPr>
        <p:spPr>
          <a:xfrm>
            <a:off x="10119360" y="5316583"/>
            <a:ext cx="1463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SKRINKA 14</a:t>
            </a:r>
          </a:p>
        </p:txBody>
      </p:sp>
    </p:spTree>
    <p:extLst>
      <p:ext uri="{BB962C8B-B14F-4D97-AF65-F5344CB8AC3E}">
        <p14:creationId xmlns:p14="http://schemas.microsoft.com/office/powerpoint/2010/main" val="48796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CD0E232C-8D78-576B-C41C-71E3DB783F4F}"/>
              </a:ext>
            </a:extLst>
          </p:cNvPr>
          <p:cNvSpPr txBox="1"/>
          <p:nvPr/>
        </p:nvSpPr>
        <p:spPr>
          <a:xfrm>
            <a:off x="1027611" y="792479"/>
            <a:ext cx="1056349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ROZMERY (VÝŠKA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</a:t>
            </a:r>
            <a:r>
              <a:rPr lang="sk-SK" dirty="0"/>
              <a:t>ŠÍRKA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</a:t>
            </a:r>
            <a:r>
              <a:rPr lang="sk-SK" dirty="0"/>
              <a:t>HĹBKA) (V CM) A POZNÁMKY</a:t>
            </a:r>
          </a:p>
          <a:p>
            <a:endParaRPr lang="sk-SK" dirty="0"/>
          </a:p>
          <a:p>
            <a:r>
              <a:rPr lang="sk-SK" dirty="0"/>
              <a:t>SKRINKA 1: 44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60 × 27, môže byť aj dvojdverová</a:t>
            </a:r>
            <a:endParaRPr lang="sk-SK" dirty="0"/>
          </a:p>
          <a:p>
            <a:r>
              <a:rPr lang="sk-SK" dirty="0"/>
              <a:t>SKRINKA 2: 44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60 × 27, môže byť aj dvojdverová</a:t>
            </a:r>
            <a:endParaRPr lang="sk-SK" dirty="0"/>
          </a:p>
          <a:p>
            <a:r>
              <a:rPr lang="sk-SK" dirty="0"/>
              <a:t>SKRINKA 3: 44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60 × 27, môže byť aj dvojdverová</a:t>
            </a:r>
            <a:endParaRPr lang="sk-SK" dirty="0"/>
          </a:p>
          <a:p>
            <a:r>
              <a:rPr lang="sk-SK" dirty="0"/>
              <a:t>SKRINKA 4: 66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30 × 27 </a:t>
            </a:r>
            <a:endParaRPr lang="sk-SK" dirty="0"/>
          </a:p>
          <a:p>
            <a:r>
              <a:rPr lang="sk-SK" dirty="0"/>
              <a:t>SKRINKA 5: 66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60 × 27, dvojdverová</a:t>
            </a:r>
            <a:endParaRPr lang="sk-SK" dirty="0"/>
          </a:p>
          <a:p>
            <a:r>
              <a:rPr lang="sk-SK" dirty="0"/>
              <a:t>SKRINKA 6: 66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60 × 27, dvojdverová</a:t>
            </a:r>
            <a:endParaRPr lang="sk-SK" dirty="0"/>
          </a:p>
          <a:p>
            <a:r>
              <a:rPr lang="sk-SK" dirty="0"/>
              <a:t>SKRINKA 7: 44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60 × 27, dvojdverová, je nad digestorom</a:t>
            </a:r>
            <a:endParaRPr lang="sk-SK" dirty="0"/>
          </a:p>
          <a:p>
            <a:r>
              <a:rPr lang="sk-SK" dirty="0"/>
              <a:t>SKRINKA 8: 66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30 × 27</a:t>
            </a:r>
            <a:endParaRPr lang="sk-SK" dirty="0"/>
          </a:p>
          <a:p>
            <a:r>
              <a:rPr lang="sk-SK" dirty="0"/>
              <a:t>SKRINKA 9: 66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60 × 27, dvojdverová</a:t>
            </a:r>
            <a:endParaRPr lang="sk-SK" dirty="0"/>
          </a:p>
          <a:p>
            <a:r>
              <a:rPr lang="sk-SK" dirty="0"/>
              <a:t>SKRINKA 10: 66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30 × 51, ideálne 5 šuplíkov</a:t>
            </a:r>
            <a:endParaRPr lang="sk-SK" dirty="0"/>
          </a:p>
          <a:p>
            <a:r>
              <a:rPr lang="sk-SK" dirty="0"/>
              <a:t>SKRINKA 11: 66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30 × 51</a:t>
            </a:r>
            <a:endParaRPr lang="sk-SK" dirty="0"/>
          </a:p>
          <a:p>
            <a:r>
              <a:rPr lang="sk-SK" dirty="0"/>
              <a:t>SKRINKA 12: 66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60 × 51, dvojdverová, nad ňou drez s vodovodnou batériou</a:t>
            </a:r>
            <a:endParaRPr lang="sk-SK" dirty="0"/>
          </a:p>
          <a:p>
            <a:r>
              <a:rPr lang="sk-SK" dirty="0"/>
              <a:t>SKRINKA 13: 66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30 × 51</a:t>
            </a:r>
            <a:endParaRPr lang="sk-SK" dirty="0"/>
          </a:p>
          <a:p>
            <a:r>
              <a:rPr lang="sk-SK" dirty="0"/>
              <a:t>SKRINKA 14: 66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× 60 × 27, dvojdverová</a:t>
            </a:r>
            <a:endParaRPr lang="sk-SK" dirty="0"/>
          </a:p>
          <a:p>
            <a:r>
              <a:rPr lang="sk-SK" dirty="0"/>
              <a:t>VODOMER 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vyriešiť dvierka (ideálne posúvacie). Ide o byt typu </a:t>
            </a:r>
            <a:r>
              <a:rPr lang="sk-SK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Bauring</a:t>
            </a:r>
            <a:r>
              <a:rPr lang="sk-SK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 Banskej Bystrici na sídlisku Sásová, v prípade potreby môžem poslať fotografiu.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367071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238</Words>
  <Application>Microsoft Office PowerPoint</Application>
  <PresentationFormat>Širokouhlá</PresentationFormat>
  <Paragraphs>38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Office</vt:lpstr>
      <vt:lpstr>KUCHYNSKÁ LINKA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Vladislav</dc:creator>
  <cp:lastModifiedBy>Vladislav</cp:lastModifiedBy>
  <cp:revision>3</cp:revision>
  <dcterms:created xsi:type="dcterms:W3CDTF">2023-02-12T12:18:53Z</dcterms:created>
  <dcterms:modified xsi:type="dcterms:W3CDTF">2023-02-12T14:07:28Z</dcterms:modified>
</cp:coreProperties>
</file>