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DD53-DA01-406A-8A54-D6E322D57F22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7E-F71D-4044-8D8D-B46B25994C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441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DD53-DA01-406A-8A54-D6E322D57F22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7E-F71D-4044-8D8D-B46B25994C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727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DD53-DA01-406A-8A54-D6E322D57F22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7E-F71D-4044-8D8D-B46B25994C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177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DD53-DA01-406A-8A54-D6E322D57F22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7E-F71D-4044-8D8D-B46B25994C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074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DD53-DA01-406A-8A54-D6E322D57F22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7E-F71D-4044-8D8D-B46B25994C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068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DD53-DA01-406A-8A54-D6E322D57F22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7E-F71D-4044-8D8D-B46B25994C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1170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DD53-DA01-406A-8A54-D6E322D57F22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7E-F71D-4044-8D8D-B46B25994C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186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DD53-DA01-406A-8A54-D6E322D57F22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7E-F71D-4044-8D8D-B46B25994C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760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DD53-DA01-406A-8A54-D6E322D57F22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7E-F71D-4044-8D8D-B46B25994C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266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DD53-DA01-406A-8A54-D6E322D57F22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7E-F71D-4044-8D8D-B46B25994C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842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DD53-DA01-406A-8A54-D6E322D57F22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7E-F71D-4044-8D8D-B46B25994C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405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4DD53-DA01-406A-8A54-D6E322D57F22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A307E-F71D-4044-8D8D-B46B25994C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700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31354" y="209320"/>
            <a:ext cx="3139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u="sng" dirty="0" smtClean="0">
                <a:solidFill>
                  <a:srgbClr val="0033CC"/>
                </a:solidFill>
              </a:rPr>
              <a:t>NÁKRES SITUÁCIE</a:t>
            </a:r>
            <a:endParaRPr lang="sk-SK" sz="2000" b="1" u="sng" dirty="0">
              <a:solidFill>
                <a:srgbClr val="0033CC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/>
          <a:srcRect l="2942" t="25371" r="36112" b="11489"/>
          <a:stretch/>
        </p:blipFill>
        <p:spPr>
          <a:xfrm>
            <a:off x="484741" y="705078"/>
            <a:ext cx="10340863" cy="602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14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31354" y="209320"/>
            <a:ext cx="5860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u="sng" dirty="0" smtClean="0">
                <a:solidFill>
                  <a:srgbClr val="0033CC"/>
                </a:solidFill>
              </a:rPr>
              <a:t>PLOT PODOBNÝ POŽADOVANÉMU PLOTU</a:t>
            </a:r>
            <a:endParaRPr lang="sk-SK" sz="2000" b="1" u="sng" dirty="0">
              <a:solidFill>
                <a:srgbClr val="0033CC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/>
          <a:srcRect l="15400" t="30482" r="50998" b="11804"/>
          <a:stretch/>
        </p:blipFill>
        <p:spPr>
          <a:xfrm>
            <a:off x="1916935" y="821853"/>
            <a:ext cx="4649118" cy="449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5580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</Words>
  <Application>Microsoft Office PowerPoint</Application>
  <PresentationFormat>Širokouhlá</PresentationFormat>
  <Paragraphs>2</Paragraphs>
  <Slides>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Motív Office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Jaroslav Súkeník</dc:creator>
  <cp:lastModifiedBy>Jaroslav Súkeník</cp:lastModifiedBy>
  <cp:revision>1</cp:revision>
  <dcterms:created xsi:type="dcterms:W3CDTF">2018-03-14T16:24:32Z</dcterms:created>
  <dcterms:modified xsi:type="dcterms:W3CDTF">2018-03-14T16:31:41Z</dcterms:modified>
</cp:coreProperties>
</file>