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6D-36EE-4CF3-82D5-B802FF18B9F4}" type="datetimeFigureOut">
              <a:rPr lang="cs-CZ" smtClean="0"/>
              <a:pPr/>
              <a:t>10.8.2015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8897-7B91-4BB7-BDD1-4CF21C7724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6D-36EE-4CF3-82D5-B802FF18B9F4}" type="datetimeFigureOut">
              <a:rPr lang="cs-CZ" smtClean="0"/>
              <a:pPr/>
              <a:t>10.8.2015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8897-7B91-4BB7-BDD1-4CF21C7724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6D-36EE-4CF3-82D5-B802FF18B9F4}" type="datetimeFigureOut">
              <a:rPr lang="cs-CZ" smtClean="0"/>
              <a:pPr/>
              <a:t>10.8.2015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8897-7B91-4BB7-BDD1-4CF21C7724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6D-36EE-4CF3-82D5-B802FF18B9F4}" type="datetimeFigureOut">
              <a:rPr lang="cs-CZ" smtClean="0"/>
              <a:pPr/>
              <a:t>10.8.2015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8897-7B91-4BB7-BDD1-4CF21C7724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6D-36EE-4CF3-82D5-B802FF18B9F4}" type="datetimeFigureOut">
              <a:rPr lang="cs-CZ" smtClean="0"/>
              <a:pPr/>
              <a:t>10.8.2015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8897-7B91-4BB7-BDD1-4CF21C7724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6D-36EE-4CF3-82D5-B802FF18B9F4}" type="datetimeFigureOut">
              <a:rPr lang="cs-CZ" smtClean="0"/>
              <a:pPr/>
              <a:t>10.8.2015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8897-7B91-4BB7-BDD1-4CF21C7724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6D-36EE-4CF3-82D5-B802FF18B9F4}" type="datetimeFigureOut">
              <a:rPr lang="cs-CZ" smtClean="0"/>
              <a:pPr/>
              <a:t>10.8.2015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8897-7B91-4BB7-BDD1-4CF21C7724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6D-36EE-4CF3-82D5-B802FF18B9F4}" type="datetimeFigureOut">
              <a:rPr lang="cs-CZ" smtClean="0"/>
              <a:pPr/>
              <a:t>10.8.2015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8897-7B91-4BB7-BDD1-4CF21C7724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6D-36EE-4CF3-82D5-B802FF18B9F4}" type="datetimeFigureOut">
              <a:rPr lang="cs-CZ" smtClean="0"/>
              <a:pPr/>
              <a:t>10.8.2015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8897-7B91-4BB7-BDD1-4CF21C7724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6D-36EE-4CF3-82D5-B802FF18B9F4}" type="datetimeFigureOut">
              <a:rPr lang="cs-CZ" smtClean="0"/>
              <a:pPr/>
              <a:t>10.8.2015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8897-7B91-4BB7-BDD1-4CF21C7724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6D-36EE-4CF3-82D5-B802FF18B9F4}" type="datetimeFigureOut">
              <a:rPr lang="cs-CZ" smtClean="0"/>
              <a:pPr/>
              <a:t>10.8.2015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8897-7B91-4BB7-BDD1-4CF21C7724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CDD6D-36EE-4CF3-82D5-B802FF18B9F4}" type="datetimeFigureOut">
              <a:rPr lang="cs-CZ" smtClean="0"/>
              <a:pPr/>
              <a:t>10.8.2015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88897-7B91-4BB7-BDD1-4CF21C7724D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rda\Desktop\strecha\DSC_0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6079349" cy="4052900"/>
          </a:xfrm>
          <a:prstGeom prst="rect">
            <a:avLst/>
          </a:prstGeom>
          <a:noFill/>
        </p:spPr>
      </p:pic>
      <p:cxnSp>
        <p:nvCxnSpPr>
          <p:cNvPr id="6" name="Přímá spojovací šipka 5"/>
          <p:cNvCxnSpPr/>
          <p:nvPr/>
        </p:nvCxnSpPr>
        <p:spPr>
          <a:xfrm rot="10800000" flipV="1">
            <a:off x="4786314" y="1500174"/>
            <a:ext cx="1285884" cy="7143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072198" y="1214422"/>
            <a:ext cx="2511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Komín a hromosvod pryč</a:t>
            </a:r>
            <a:endParaRPr lang="cs-CZ" dirty="0"/>
          </a:p>
        </p:txBody>
      </p:sp>
      <p:cxnSp>
        <p:nvCxnSpPr>
          <p:cNvPr id="14" name="Přímá spojovací čára 13"/>
          <p:cNvCxnSpPr/>
          <p:nvPr/>
        </p:nvCxnSpPr>
        <p:spPr>
          <a:xfrm flipV="1">
            <a:off x="1785918" y="2714620"/>
            <a:ext cx="1571636" cy="128588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V="1">
            <a:off x="1785918" y="3786190"/>
            <a:ext cx="3571900" cy="21431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286116" y="350043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8.5m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357290" y="357166"/>
            <a:ext cx="70002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Výměna střešní krytiny za tašky nebo i plech, Bral bych spočítaný</a:t>
            </a:r>
          </a:p>
          <a:p>
            <a:r>
              <a:rPr lang="cs-CZ" dirty="0" smtClean="0"/>
              <a:t> rozpočet na obě varianty. Nové okapy. Pravděpodobně bude nutné řešit </a:t>
            </a:r>
          </a:p>
          <a:p>
            <a:r>
              <a:rPr lang="cs-CZ" dirty="0" smtClean="0"/>
              <a:t>dělení střechy. Jedná se o dvojdomek. Plánuji minimálně</a:t>
            </a:r>
          </a:p>
          <a:p>
            <a:r>
              <a:rPr lang="cs-CZ" dirty="0" smtClean="0"/>
              <a:t>3</a:t>
            </a:r>
            <a:r>
              <a:rPr lang="cs-CZ" dirty="0" smtClean="0"/>
              <a:t> </a:t>
            </a:r>
            <a:r>
              <a:rPr lang="cs-CZ" dirty="0" smtClean="0"/>
              <a:t>střešní okna mezi střešní trámy.</a:t>
            </a:r>
            <a:endParaRPr lang="cs-CZ" dirty="0"/>
          </a:p>
        </p:txBody>
      </p:sp>
      <p:cxnSp>
        <p:nvCxnSpPr>
          <p:cNvPr id="23" name="Přímá spojovací šipka 22"/>
          <p:cNvCxnSpPr/>
          <p:nvPr/>
        </p:nvCxnSpPr>
        <p:spPr>
          <a:xfrm flipV="1">
            <a:off x="3286116" y="2071678"/>
            <a:ext cx="3143272" cy="64294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rot="5400000" flipH="1" flipV="1">
            <a:off x="5000628" y="2357430"/>
            <a:ext cx="1714512" cy="114300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rda\Desktop\strecha\DSC_0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6651625" cy="4434417"/>
          </a:xfrm>
          <a:prstGeom prst="rect">
            <a:avLst/>
          </a:prstGeom>
          <a:noFill/>
        </p:spPr>
      </p:pic>
      <p:cxnSp>
        <p:nvCxnSpPr>
          <p:cNvPr id="6" name="Přímá spojovací čára 5"/>
          <p:cNvCxnSpPr/>
          <p:nvPr/>
        </p:nvCxnSpPr>
        <p:spPr>
          <a:xfrm flipV="1">
            <a:off x="1571604" y="3000372"/>
            <a:ext cx="3071834" cy="221457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 rot="10800000">
            <a:off x="4643438" y="3000372"/>
            <a:ext cx="2643206" cy="214314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428728" y="857232"/>
            <a:ext cx="713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Výměna 2 krajních trámů. Montáž </a:t>
            </a:r>
            <a:r>
              <a:rPr lang="cs-CZ" dirty="0" err="1" smtClean="0"/>
              <a:t>parozábrany</a:t>
            </a:r>
            <a:r>
              <a:rPr lang="cs-CZ" dirty="0" smtClean="0"/>
              <a:t>, nové latě pro tašky (plech).</a:t>
            </a:r>
            <a:endParaRPr lang="cs-CZ" dirty="0"/>
          </a:p>
        </p:txBody>
      </p:sp>
      <p:cxnSp>
        <p:nvCxnSpPr>
          <p:cNvPr id="11" name="Přímá spojovací šipka 10"/>
          <p:cNvCxnSpPr/>
          <p:nvPr/>
        </p:nvCxnSpPr>
        <p:spPr>
          <a:xfrm flipV="1">
            <a:off x="1785918" y="5214950"/>
            <a:ext cx="5286412" cy="71438"/>
          </a:xfrm>
          <a:prstGeom prst="straightConnector1">
            <a:avLst/>
          </a:prstGeom>
          <a:ln w="254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214810" y="485776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8.5m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rda\Desktop\strecha\DSC_0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7393833" cy="4929222"/>
          </a:xfrm>
          <a:prstGeom prst="rect">
            <a:avLst/>
          </a:prstGeom>
          <a:noFill/>
        </p:spPr>
      </p:pic>
      <p:cxnSp>
        <p:nvCxnSpPr>
          <p:cNvPr id="5" name="Přímá spojovací čára 4"/>
          <p:cNvCxnSpPr/>
          <p:nvPr/>
        </p:nvCxnSpPr>
        <p:spPr>
          <a:xfrm rot="10800000">
            <a:off x="3286116" y="2571744"/>
            <a:ext cx="3214710" cy="71438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 rot="10800000">
            <a:off x="6572264" y="2857496"/>
            <a:ext cx="1571636" cy="42862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6500826" y="3286124"/>
            <a:ext cx="1571636" cy="15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3286116" y="2571744"/>
            <a:ext cx="3286148" cy="28575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 rot="16200000" flipH="1">
            <a:off x="4643438" y="4357694"/>
            <a:ext cx="2500330" cy="71438"/>
          </a:xfrm>
          <a:prstGeom prst="line">
            <a:avLst/>
          </a:prstGeom>
          <a:ln w="254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 rot="16200000" flipH="1">
            <a:off x="7179487" y="3750471"/>
            <a:ext cx="1285884" cy="71438"/>
          </a:xfrm>
          <a:prstGeom prst="line">
            <a:avLst/>
          </a:prstGeom>
          <a:ln w="254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 rot="16200000" flipV="1">
            <a:off x="1607323" y="821513"/>
            <a:ext cx="1785950" cy="171451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 rot="10800000">
            <a:off x="1714480" y="785794"/>
            <a:ext cx="3214710" cy="928694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>
            <a:off x="4929190" y="1714488"/>
            <a:ext cx="1643074" cy="114300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857224" y="214290"/>
            <a:ext cx="6443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Zastřešit novou přistavěnou část. Jiný sklon střechy nad přístavbou.</a:t>
            </a:r>
            <a:endParaRPr lang="cs-CZ" dirty="0"/>
          </a:p>
        </p:txBody>
      </p:sp>
      <p:cxnSp>
        <p:nvCxnSpPr>
          <p:cNvPr id="49" name="Přímá spojovací šipka 48"/>
          <p:cNvCxnSpPr/>
          <p:nvPr/>
        </p:nvCxnSpPr>
        <p:spPr>
          <a:xfrm>
            <a:off x="3500430" y="5214950"/>
            <a:ext cx="2357454" cy="357190"/>
          </a:xfrm>
          <a:prstGeom prst="straightConnector1">
            <a:avLst/>
          </a:prstGeom>
          <a:ln w="254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/>
          <p:nvPr/>
        </p:nvCxnSpPr>
        <p:spPr>
          <a:xfrm flipV="1">
            <a:off x="5929322" y="4357694"/>
            <a:ext cx="1928826" cy="1214446"/>
          </a:xfrm>
          <a:prstGeom prst="straightConnector1">
            <a:avLst/>
          </a:prstGeom>
          <a:ln w="254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7072330" y="4786322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8.5m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4357686" y="500063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4</a:t>
            </a:r>
            <a:r>
              <a:rPr lang="cs-CZ" dirty="0" smtClean="0">
                <a:solidFill>
                  <a:srgbClr val="FFFF00"/>
                </a:solidFill>
              </a:rPr>
              <a:t>m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76</Words>
  <Application>Microsoft Office PowerPoint</Application>
  <PresentationFormat>Předvádění na obrazovce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sady Office</vt:lpstr>
      <vt:lpstr>Snímek 1</vt:lpstr>
      <vt:lpstr>Snímek 2</vt:lpstr>
      <vt:lpstr>Snímek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Jarda</dc:creator>
  <cp:lastModifiedBy>Jarda</cp:lastModifiedBy>
  <cp:revision>3</cp:revision>
  <dcterms:created xsi:type="dcterms:W3CDTF">2015-07-27T15:54:32Z</dcterms:created>
  <dcterms:modified xsi:type="dcterms:W3CDTF">2015-08-10T14:13:35Z</dcterms:modified>
</cp:coreProperties>
</file>