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4"/>
  </p:handoutMasterIdLst>
  <p:sldIdLst>
    <p:sldId id="324" r:id="rId2"/>
    <p:sldId id="325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2">
          <p15:clr>
            <a:srgbClr val="A4A3A4"/>
          </p15:clr>
        </p15:guide>
        <p15:guide id="2" pos="27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E062B"/>
    <a:srgbClr val="FFD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9420" autoAdjust="0"/>
  </p:normalViewPr>
  <p:slideViewPr>
    <p:cSldViewPr snapToGrid="0" snapToObjects="1" showGuides="1">
      <p:cViewPr varScale="1">
        <p:scale>
          <a:sx n="151" d="100"/>
          <a:sy n="151" d="100"/>
        </p:scale>
        <p:origin x="456" y="138"/>
      </p:cViewPr>
      <p:guideLst>
        <p:guide orient="horz" pos="2212"/>
        <p:guide pos="27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5084A-85C2-7D49-A486-C147863800F3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A692B-631A-8042-ACF1-8E6AA880A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80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b-headline-3600x450-1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27425"/>
            <a:ext cx="9144000" cy="114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6031" y="3835285"/>
            <a:ext cx="6124855" cy="563690"/>
          </a:xfrm>
        </p:spPr>
        <p:txBody>
          <a:bodyPr anchor="ctr">
            <a:normAutofit/>
          </a:bodyPr>
          <a:lstStyle>
            <a:lvl1pPr algn="r">
              <a:defRPr sz="4000" b="0" i="0" cap="all" spc="-20" baseline="0">
                <a:solidFill>
                  <a:schemeClr val="bg1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GB" noProof="0" dirty="0"/>
              <a:t>DOLOR MAGANTE</a:t>
            </a:r>
          </a:p>
        </p:txBody>
      </p:sp>
    </p:spTree>
    <p:extLst>
      <p:ext uri="{BB962C8B-B14F-4D97-AF65-F5344CB8AC3E}">
        <p14:creationId xmlns:p14="http://schemas.microsoft.com/office/powerpoint/2010/main" val="1470530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b-headline-small-01-transparen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6400"/>
            <a:ext cx="9144000" cy="9144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34650" y="589402"/>
            <a:ext cx="5659043" cy="563690"/>
          </a:xfrm>
        </p:spPr>
        <p:txBody>
          <a:bodyPr>
            <a:normAutofit/>
          </a:bodyPr>
          <a:lstStyle>
            <a:lvl1pPr algn="r">
              <a:defRPr sz="3600" b="0" i="0" cap="all" baseline="0">
                <a:solidFill>
                  <a:schemeClr val="bg1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/>
              <a:t>DOLOR MAGANTE</a:t>
            </a:r>
          </a:p>
        </p:txBody>
      </p:sp>
    </p:spTree>
    <p:extLst>
      <p:ext uri="{BB962C8B-B14F-4D97-AF65-F5344CB8AC3E}">
        <p14:creationId xmlns:p14="http://schemas.microsoft.com/office/powerpoint/2010/main" val="642816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b-headline-small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1638"/>
            <a:ext cx="9144000" cy="9144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34650" y="589402"/>
            <a:ext cx="5659043" cy="563690"/>
          </a:xfrm>
        </p:spPr>
        <p:txBody>
          <a:bodyPr>
            <a:normAutofit/>
          </a:bodyPr>
          <a:lstStyle>
            <a:lvl1pPr algn="r">
              <a:defRPr sz="3600" b="0" i="0" cap="all" baseline="0">
                <a:solidFill>
                  <a:schemeClr val="bg1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 dirty="0"/>
              <a:t>DOLOR MAGANTE</a:t>
            </a:r>
          </a:p>
        </p:txBody>
      </p:sp>
    </p:spTree>
    <p:extLst>
      <p:ext uri="{BB962C8B-B14F-4D97-AF65-F5344CB8AC3E}">
        <p14:creationId xmlns:p14="http://schemas.microsoft.com/office/powerpoint/2010/main" val="2297218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b-headline-small-02-transparen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9480"/>
            <a:ext cx="9144000" cy="9144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63103" y="589402"/>
            <a:ext cx="5630393" cy="563690"/>
          </a:xfrm>
        </p:spPr>
        <p:txBody>
          <a:bodyPr>
            <a:normAutofit/>
          </a:bodyPr>
          <a:lstStyle>
            <a:lvl1pPr algn="r">
              <a:defRPr sz="3600" b="0" i="0" cap="all" baseline="0">
                <a:solidFill>
                  <a:schemeClr val="bg1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/>
              <a:t>DOLOR MAGANTE</a:t>
            </a:r>
          </a:p>
        </p:txBody>
      </p:sp>
    </p:spTree>
    <p:extLst>
      <p:ext uri="{BB962C8B-B14F-4D97-AF65-F5344CB8AC3E}">
        <p14:creationId xmlns:p14="http://schemas.microsoft.com/office/powerpoint/2010/main" val="3634287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b-headline-small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2750"/>
            <a:ext cx="9144000" cy="9144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63103" y="589402"/>
            <a:ext cx="5630393" cy="563690"/>
          </a:xfrm>
        </p:spPr>
        <p:txBody>
          <a:bodyPr>
            <a:normAutofit/>
          </a:bodyPr>
          <a:lstStyle>
            <a:lvl1pPr algn="r">
              <a:defRPr sz="3600" b="0" i="0" cap="all" baseline="0">
                <a:solidFill>
                  <a:schemeClr val="bg1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 dirty="0"/>
              <a:t>DOLOR MAGANTE</a:t>
            </a:r>
          </a:p>
        </p:txBody>
      </p:sp>
    </p:spTree>
    <p:extLst>
      <p:ext uri="{BB962C8B-B14F-4D97-AF65-F5344CB8AC3E}">
        <p14:creationId xmlns:p14="http://schemas.microsoft.com/office/powerpoint/2010/main" val="19932130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b-headline-small-03-transparen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2750"/>
            <a:ext cx="9144000" cy="9144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43370" y="606362"/>
            <a:ext cx="5662180" cy="563690"/>
          </a:xfrm>
        </p:spPr>
        <p:txBody>
          <a:bodyPr>
            <a:normAutofit/>
          </a:bodyPr>
          <a:lstStyle>
            <a:lvl1pPr algn="r">
              <a:defRPr sz="3600" b="0" i="0" cap="all" baseline="0">
                <a:solidFill>
                  <a:schemeClr val="bg1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 dirty="0"/>
              <a:t>DOLOR MAGANTE</a:t>
            </a:r>
          </a:p>
        </p:txBody>
      </p:sp>
    </p:spTree>
    <p:extLst>
      <p:ext uri="{BB962C8B-B14F-4D97-AF65-F5344CB8AC3E}">
        <p14:creationId xmlns:p14="http://schemas.microsoft.com/office/powerpoint/2010/main" val="28133705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b-headline-small-0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2750"/>
            <a:ext cx="9144000" cy="9144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35015" y="606362"/>
            <a:ext cx="5670535" cy="563690"/>
          </a:xfrm>
        </p:spPr>
        <p:txBody>
          <a:bodyPr>
            <a:normAutofit/>
          </a:bodyPr>
          <a:lstStyle>
            <a:lvl1pPr algn="r">
              <a:defRPr sz="3600" b="0" i="0" cap="all" baseline="0">
                <a:solidFill>
                  <a:schemeClr val="bg1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 dirty="0"/>
              <a:t>DOLOR MAGANTE</a:t>
            </a:r>
          </a:p>
        </p:txBody>
      </p:sp>
    </p:spTree>
    <p:extLst>
      <p:ext uri="{BB962C8B-B14F-4D97-AF65-F5344CB8AC3E}">
        <p14:creationId xmlns:p14="http://schemas.microsoft.com/office/powerpoint/2010/main" val="24185556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b-headline-small-01-transparent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74"/>
          <a:stretch/>
        </p:blipFill>
        <p:spPr>
          <a:xfrm>
            <a:off x="-1" y="419100"/>
            <a:ext cx="7482167" cy="9144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18373" y="601732"/>
            <a:ext cx="4017962" cy="563690"/>
          </a:xfrm>
        </p:spPr>
        <p:txBody>
          <a:bodyPr>
            <a:normAutofit/>
          </a:bodyPr>
          <a:lstStyle>
            <a:lvl1pPr algn="r">
              <a:defRPr sz="3600" b="0" i="0" cap="all" baseline="0">
                <a:solidFill>
                  <a:schemeClr val="bg1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/>
              <a:t>DOLOR MAGANTE</a:t>
            </a:r>
          </a:p>
        </p:txBody>
      </p:sp>
    </p:spTree>
    <p:extLst>
      <p:ext uri="{BB962C8B-B14F-4D97-AF65-F5344CB8AC3E}">
        <p14:creationId xmlns:p14="http://schemas.microsoft.com/office/powerpoint/2010/main" val="39027378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b-headline-small-01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74"/>
          <a:stretch/>
        </p:blipFill>
        <p:spPr>
          <a:xfrm>
            <a:off x="0" y="412750"/>
            <a:ext cx="7482166" cy="9144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18373" y="601732"/>
            <a:ext cx="4017962" cy="563690"/>
          </a:xfrm>
        </p:spPr>
        <p:txBody>
          <a:bodyPr>
            <a:normAutofit/>
          </a:bodyPr>
          <a:lstStyle>
            <a:lvl1pPr algn="r">
              <a:defRPr sz="3600" b="0" i="0" cap="all" baseline="0">
                <a:solidFill>
                  <a:schemeClr val="bg1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 dirty="0"/>
              <a:t>DOLOR MAGANTE</a:t>
            </a:r>
          </a:p>
        </p:txBody>
      </p:sp>
    </p:spTree>
    <p:extLst>
      <p:ext uri="{BB962C8B-B14F-4D97-AF65-F5344CB8AC3E}">
        <p14:creationId xmlns:p14="http://schemas.microsoft.com/office/powerpoint/2010/main" val="1691660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b-headline-small-02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84"/>
          <a:stretch/>
        </p:blipFill>
        <p:spPr>
          <a:xfrm>
            <a:off x="-1" y="412750"/>
            <a:ext cx="7481265" cy="9144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01218" y="592730"/>
            <a:ext cx="4034282" cy="563690"/>
          </a:xfrm>
        </p:spPr>
        <p:txBody>
          <a:bodyPr>
            <a:normAutofit/>
          </a:bodyPr>
          <a:lstStyle>
            <a:lvl1pPr algn="r">
              <a:defRPr sz="3600" b="0" i="0" cap="all" baseline="0">
                <a:solidFill>
                  <a:schemeClr val="bg1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 dirty="0"/>
              <a:t>DOLOR MAGANTE</a:t>
            </a:r>
          </a:p>
        </p:txBody>
      </p:sp>
    </p:spTree>
    <p:extLst>
      <p:ext uri="{BB962C8B-B14F-4D97-AF65-F5344CB8AC3E}">
        <p14:creationId xmlns:p14="http://schemas.microsoft.com/office/powerpoint/2010/main" val="28363780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b-headline-small-02-transparent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84"/>
          <a:stretch/>
        </p:blipFill>
        <p:spPr>
          <a:xfrm>
            <a:off x="-1" y="420688"/>
            <a:ext cx="7481265" cy="9144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01218" y="592730"/>
            <a:ext cx="4034282" cy="563690"/>
          </a:xfrm>
        </p:spPr>
        <p:txBody>
          <a:bodyPr>
            <a:normAutofit/>
          </a:bodyPr>
          <a:lstStyle>
            <a:lvl1pPr algn="r">
              <a:defRPr sz="3600" b="0" i="0" cap="all" baseline="0">
                <a:solidFill>
                  <a:schemeClr val="bg1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 dirty="0"/>
              <a:t>DOLOR MAGANTE</a:t>
            </a:r>
          </a:p>
        </p:txBody>
      </p:sp>
    </p:spTree>
    <p:extLst>
      <p:ext uri="{BB962C8B-B14F-4D97-AF65-F5344CB8AC3E}">
        <p14:creationId xmlns:p14="http://schemas.microsoft.com/office/powerpoint/2010/main" val="709597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b-headline-3600x450-2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7" y="3524158"/>
            <a:ext cx="9144000" cy="114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6031" y="3833202"/>
            <a:ext cx="6124855" cy="563690"/>
          </a:xfrm>
        </p:spPr>
        <p:txBody>
          <a:bodyPr>
            <a:normAutofit/>
          </a:bodyPr>
          <a:lstStyle>
            <a:lvl1pPr algn="r">
              <a:defRPr sz="4000" b="0" i="0" cap="all" spc="-20" baseline="0">
                <a:solidFill>
                  <a:schemeClr val="bg1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GB" noProof="0" dirty="0"/>
              <a:t>DOLOR MAGANTE</a:t>
            </a:r>
          </a:p>
        </p:txBody>
      </p:sp>
    </p:spTree>
    <p:extLst>
      <p:ext uri="{BB962C8B-B14F-4D97-AF65-F5344CB8AC3E}">
        <p14:creationId xmlns:p14="http://schemas.microsoft.com/office/powerpoint/2010/main" val="4694545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b-headline-small-03-transparent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74"/>
          <a:stretch/>
        </p:blipFill>
        <p:spPr>
          <a:xfrm>
            <a:off x="0" y="420960"/>
            <a:ext cx="7482168" cy="9144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240782" y="582916"/>
            <a:ext cx="3394718" cy="563690"/>
          </a:xfrm>
        </p:spPr>
        <p:txBody>
          <a:bodyPr>
            <a:normAutofit/>
          </a:bodyPr>
          <a:lstStyle>
            <a:lvl1pPr algn="r">
              <a:defRPr sz="3600" b="0" i="0" cap="all" baseline="0">
                <a:solidFill>
                  <a:schemeClr val="bg1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cs-CZ" dirty="0"/>
              <a:t>DOLOR MAGANTE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6816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b-headline-small-0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84"/>
          <a:stretch/>
        </p:blipFill>
        <p:spPr>
          <a:xfrm>
            <a:off x="-1" y="420688"/>
            <a:ext cx="7481265" cy="9144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240782" y="582916"/>
            <a:ext cx="3394718" cy="563690"/>
          </a:xfrm>
        </p:spPr>
        <p:txBody>
          <a:bodyPr>
            <a:normAutofit/>
          </a:bodyPr>
          <a:lstStyle>
            <a:lvl1pPr algn="r">
              <a:defRPr sz="3600" b="0" i="0" cap="all" baseline="0">
                <a:solidFill>
                  <a:schemeClr val="bg1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cs-CZ" dirty="0"/>
              <a:t>DOLOR MAGANTE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4909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400" b="0" i="0">
                <a:latin typeface="Futura Com Bold"/>
                <a:cs typeface="Futura Com Bold"/>
              </a:defRPr>
            </a:lvl1pPr>
          </a:lstStyle>
          <a:p>
            <a:r>
              <a:rPr lang="cs-CZ" dirty="0"/>
              <a:t>Test </a:t>
            </a:r>
            <a:r>
              <a:rPr lang="cs-CZ" dirty="0" err="1"/>
              <a:t>headline</a:t>
            </a:r>
            <a:r>
              <a:rPr lang="cs-CZ" dirty="0"/>
              <a:t> </a:t>
            </a:r>
            <a:endParaRPr lang="en-US" dirty="0"/>
          </a:p>
        </p:txBody>
      </p:sp>
      <p:pic>
        <p:nvPicPr>
          <p:cNvPr id="4" name="Picture 3" descr="rb-header-3600x180-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059"/>
            <a:ext cx="91440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406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400" b="1" i="0">
                <a:latin typeface="Futura Com Book"/>
                <a:cs typeface="Futura Com Book"/>
              </a:defRPr>
            </a:lvl1pPr>
          </a:lstStyle>
          <a:p>
            <a:r>
              <a:rPr lang="cs-CZ" dirty="0"/>
              <a:t>Test </a:t>
            </a:r>
            <a:r>
              <a:rPr lang="cs-CZ" dirty="0" err="1"/>
              <a:t>headline</a:t>
            </a:r>
            <a:r>
              <a:rPr lang="cs-CZ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619125" indent="-255588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cs-CZ" sz="2000" b="0" i="0" kern="1200" dirty="0" smtClean="0">
                <a:solidFill>
                  <a:schemeClr val="tx1"/>
                </a:solidFill>
                <a:latin typeface="Futura Com Book"/>
                <a:ea typeface="+mn-ea"/>
                <a:cs typeface="Futura Com Book"/>
              </a:defRPr>
            </a:lvl1pPr>
            <a:lvl2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baseline="0" dirty="0" smtClean="0">
                <a:solidFill>
                  <a:schemeClr val="tx1"/>
                </a:solidFill>
                <a:latin typeface="Futura Com Book"/>
                <a:ea typeface="+mn-ea"/>
                <a:cs typeface="Futura Com Book"/>
              </a:defRPr>
            </a:lvl2pPr>
            <a:lvl3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baseline="0" dirty="0" smtClean="0">
                <a:solidFill>
                  <a:schemeClr val="tx1"/>
                </a:solidFill>
                <a:latin typeface="Futura Com Book"/>
                <a:ea typeface="+mn-ea"/>
                <a:cs typeface="Futura Com Book"/>
              </a:defRPr>
            </a:lvl3pPr>
            <a:lvl4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dirty="0" smtClean="0">
                <a:solidFill>
                  <a:schemeClr val="tx1"/>
                </a:solidFill>
                <a:latin typeface="Futura Com Medium"/>
                <a:ea typeface="+mn-ea"/>
                <a:cs typeface="Futura Com Medium"/>
              </a:defRPr>
            </a:lvl4pPr>
            <a:lvl5pPr algn="l" defTabSz="457200" rtl="0" eaLnBrk="1" latinLnBrk="0" hangingPunct="1">
              <a:spcBef>
                <a:spcPct val="20000"/>
              </a:spcBef>
              <a:buFont typeface="Arial"/>
              <a:defRPr lang="en-US" sz="2000" b="0" i="0" kern="1200" dirty="0">
                <a:solidFill>
                  <a:schemeClr val="tx1"/>
                </a:solidFill>
                <a:latin typeface="Futura Com Medium"/>
                <a:ea typeface="+mn-ea"/>
                <a:cs typeface="Futura Com Medium"/>
              </a:defRPr>
            </a:lvl5pPr>
          </a:lstStyle>
          <a:p>
            <a:pPr lvl="0"/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Level</a:t>
            </a:r>
            <a:r>
              <a:rPr lang="cs-CZ" dirty="0"/>
              <a:t> text</a:t>
            </a:r>
          </a:p>
          <a:p>
            <a:pPr lvl="1"/>
            <a:r>
              <a:rPr lang="cs-CZ" dirty="0"/>
              <a:t>Second </a:t>
            </a:r>
            <a:r>
              <a:rPr lang="cs-CZ" dirty="0" err="1"/>
              <a:t>level</a:t>
            </a:r>
            <a:r>
              <a:rPr lang="cs-CZ" dirty="0"/>
              <a:t> text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level</a:t>
            </a:r>
            <a:r>
              <a:rPr lang="cs-CZ" dirty="0"/>
              <a:t> text </a:t>
            </a:r>
            <a:endParaRPr lang="en-US" dirty="0"/>
          </a:p>
        </p:txBody>
      </p:sp>
      <p:pic>
        <p:nvPicPr>
          <p:cNvPr id="4" name="Picture 3" descr="rb-header-3600x180-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348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400" b="0" i="0">
                <a:latin typeface="Futura Com Bold"/>
                <a:cs typeface="Futura Com Bold"/>
              </a:defRPr>
            </a:lvl1pPr>
          </a:lstStyle>
          <a:p>
            <a:r>
              <a:rPr lang="cs-CZ" dirty="0"/>
              <a:t>Test </a:t>
            </a:r>
            <a:r>
              <a:rPr lang="cs-CZ" dirty="0" err="1"/>
              <a:t>headline</a:t>
            </a:r>
            <a:r>
              <a:rPr lang="cs-CZ" dirty="0"/>
              <a:t> </a:t>
            </a:r>
            <a:endParaRPr lang="en-US" dirty="0"/>
          </a:p>
        </p:txBody>
      </p:sp>
      <p:pic>
        <p:nvPicPr>
          <p:cNvPr id="3" name="Picture 2" descr="rb-header-3600x180-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9002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400" b="1" i="0">
                <a:latin typeface="Futura Com Book"/>
                <a:cs typeface="Futura Com Book"/>
              </a:defRPr>
            </a:lvl1pPr>
          </a:lstStyle>
          <a:p>
            <a:r>
              <a:rPr lang="cs-CZ" dirty="0"/>
              <a:t>Test </a:t>
            </a:r>
            <a:r>
              <a:rPr lang="cs-CZ" dirty="0" err="1"/>
              <a:t>headline</a:t>
            </a:r>
            <a:r>
              <a:rPr lang="cs-CZ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619125" indent="-255588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cs-CZ" sz="2000" b="0" i="0" kern="1200" dirty="0" smtClean="0">
                <a:solidFill>
                  <a:schemeClr val="tx1"/>
                </a:solidFill>
                <a:latin typeface="Futura Com Book"/>
                <a:ea typeface="+mn-ea"/>
                <a:cs typeface="Futura Com Book"/>
              </a:defRPr>
            </a:lvl1pPr>
            <a:lvl2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baseline="0" dirty="0" smtClean="0">
                <a:solidFill>
                  <a:schemeClr val="tx1"/>
                </a:solidFill>
                <a:latin typeface="Futura Com Book"/>
                <a:ea typeface="+mn-ea"/>
                <a:cs typeface="Futura Com Book"/>
              </a:defRPr>
            </a:lvl2pPr>
            <a:lvl3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baseline="0" dirty="0" smtClean="0">
                <a:solidFill>
                  <a:schemeClr val="tx1"/>
                </a:solidFill>
                <a:latin typeface="Futura Com Book"/>
                <a:ea typeface="+mn-ea"/>
                <a:cs typeface="Futura Com Book"/>
              </a:defRPr>
            </a:lvl3pPr>
            <a:lvl4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dirty="0" smtClean="0">
                <a:solidFill>
                  <a:schemeClr val="tx1"/>
                </a:solidFill>
                <a:latin typeface="Futura Com Medium"/>
                <a:ea typeface="+mn-ea"/>
                <a:cs typeface="Futura Com Medium"/>
              </a:defRPr>
            </a:lvl4pPr>
            <a:lvl5pPr algn="l" defTabSz="457200" rtl="0" eaLnBrk="1" latinLnBrk="0" hangingPunct="1">
              <a:spcBef>
                <a:spcPct val="20000"/>
              </a:spcBef>
              <a:buFont typeface="Arial"/>
              <a:defRPr lang="en-US" sz="2000" b="0" i="0" kern="1200" dirty="0">
                <a:solidFill>
                  <a:schemeClr val="tx1"/>
                </a:solidFill>
                <a:latin typeface="Futura Com Medium"/>
                <a:ea typeface="+mn-ea"/>
                <a:cs typeface="Futura Com Medium"/>
              </a:defRPr>
            </a:lvl5pPr>
          </a:lstStyle>
          <a:p>
            <a:pPr lvl="0"/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Level</a:t>
            </a:r>
            <a:r>
              <a:rPr lang="cs-CZ" dirty="0"/>
              <a:t> text</a:t>
            </a:r>
          </a:p>
          <a:p>
            <a:pPr lvl="1"/>
            <a:r>
              <a:rPr lang="cs-CZ" dirty="0"/>
              <a:t>Second </a:t>
            </a:r>
            <a:r>
              <a:rPr lang="cs-CZ" dirty="0" err="1"/>
              <a:t>level</a:t>
            </a:r>
            <a:r>
              <a:rPr lang="cs-CZ" dirty="0"/>
              <a:t> text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level</a:t>
            </a:r>
            <a:r>
              <a:rPr lang="cs-CZ" dirty="0"/>
              <a:t> text </a:t>
            </a:r>
            <a:endParaRPr lang="en-US" dirty="0"/>
          </a:p>
        </p:txBody>
      </p:sp>
      <p:pic>
        <p:nvPicPr>
          <p:cNvPr id="6" name="Picture 5" descr="rb-header-3600x180-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1055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400" b="0" i="0">
                <a:latin typeface="Futura Com Bold"/>
                <a:cs typeface="Futura Com Bold"/>
              </a:defRPr>
            </a:lvl1pPr>
          </a:lstStyle>
          <a:p>
            <a:r>
              <a:rPr lang="cs-CZ" dirty="0"/>
              <a:t>Test </a:t>
            </a:r>
            <a:r>
              <a:rPr lang="cs-CZ" dirty="0" err="1"/>
              <a:t>headline</a:t>
            </a:r>
            <a:r>
              <a:rPr lang="cs-CZ" dirty="0"/>
              <a:t> </a:t>
            </a:r>
            <a:endParaRPr lang="en-US" dirty="0"/>
          </a:p>
        </p:txBody>
      </p:sp>
      <p:pic>
        <p:nvPicPr>
          <p:cNvPr id="4" name="Picture 3" descr="rb-header-3600x180-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5206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400" b="1" i="0">
                <a:latin typeface="Futura Com Book"/>
                <a:cs typeface="Futura Com Book"/>
              </a:defRPr>
            </a:lvl1pPr>
          </a:lstStyle>
          <a:p>
            <a:r>
              <a:rPr lang="cs-CZ" dirty="0"/>
              <a:t>Test </a:t>
            </a:r>
            <a:r>
              <a:rPr lang="cs-CZ" dirty="0" err="1"/>
              <a:t>headline</a:t>
            </a:r>
            <a:r>
              <a:rPr lang="cs-CZ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619125" indent="-255588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cs-CZ" sz="2000" b="0" i="0" kern="1200" dirty="0" smtClean="0">
                <a:solidFill>
                  <a:schemeClr val="tx1"/>
                </a:solidFill>
                <a:latin typeface="Futura Com Book"/>
                <a:ea typeface="+mn-ea"/>
                <a:cs typeface="Futura Com Book"/>
              </a:defRPr>
            </a:lvl1pPr>
            <a:lvl2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baseline="0" dirty="0" smtClean="0">
                <a:solidFill>
                  <a:schemeClr val="tx1"/>
                </a:solidFill>
                <a:latin typeface="Futura Com Book"/>
                <a:ea typeface="+mn-ea"/>
                <a:cs typeface="Futura Com Book"/>
              </a:defRPr>
            </a:lvl2pPr>
            <a:lvl3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baseline="0" dirty="0" smtClean="0">
                <a:solidFill>
                  <a:schemeClr val="tx1"/>
                </a:solidFill>
                <a:latin typeface="Futura Com Book"/>
                <a:ea typeface="+mn-ea"/>
                <a:cs typeface="Futura Com Book"/>
              </a:defRPr>
            </a:lvl3pPr>
            <a:lvl4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dirty="0" smtClean="0">
                <a:solidFill>
                  <a:schemeClr val="tx1"/>
                </a:solidFill>
                <a:latin typeface="Futura Com Medium"/>
                <a:ea typeface="+mn-ea"/>
                <a:cs typeface="Futura Com Medium"/>
              </a:defRPr>
            </a:lvl4pPr>
            <a:lvl5pPr algn="l" defTabSz="457200" rtl="0" eaLnBrk="1" latinLnBrk="0" hangingPunct="1">
              <a:spcBef>
                <a:spcPct val="20000"/>
              </a:spcBef>
              <a:buFont typeface="Arial"/>
              <a:defRPr lang="en-US" sz="2000" b="0" i="0" kern="1200" dirty="0">
                <a:solidFill>
                  <a:schemeClr val="tx1"/>
                </a:solidFill>
                <a:latin typeface="Futura Com Medium"/>
                <a:ea typeface="+mn-ea"/>
                <a:cs typeface="Futura Com Medium"/>
              </a:defRPr>
            </a:lvl5pPr>
          </a:lstStyle>
          <a:p>
            <a:pPr lvl="0"/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Level</a:t>
            </a:r>
            <a:r>
              <a:rPr lang="cs-CZ" dirty="0"/>
              <a:t> text</a:t>
            </a:r>
          </a:p>
          <a:p>
            <a:pPr lvl="1"/>
            <a:r>
              <a:rPr lang="cs-CZ" dirty="0"/>
              <a:t>Second </a:t>
            </a:r>
            <a:r>
              <a:rPr lang="cs-CZ" dirty="0" err="1"/>
              <a:t>level</a:t>
            </a:r>
            <a:r>
              <a:rPr lang="cs-CZ" dirty="0"/>
              <a:t> text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level</a:t>
            </a:r>
            <a:r>
              <a:rPr lang="cs-CZ" dirty="0"/>
              <a:t> text </a:t>
            </a:r>
            <a:endParaRPr lang="en-US" dirty="0"/>
          </a:p>
        </p:txBody>
      </p:sp>
      <p:pic>
        <p:nvPicPr>
          <p:cNvPr id="5" name="Picture 4" descr="rb-header-3600x180-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203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400" b="1" i="0">
                <a:latin typeface="Futura Com Book"/>
                <a:cs typeface="Futura Com Book"/>
              </a:defRPr>
            </a:lvl1pPr>
          </a:lstStyle>
          <a:p>
            <a:r>
              <a:rPr lang="cs-CZ" dirty="0"/>
              <a:t>Test </a:t>
            </a:r>
            <a:r>
              <a:rPr lang="cs-CZ" dirty="0" err="1"/>
              <a:t>headline</a:t>
            </a:r>
            <a:r>
              <a:rPr lang="cs-CZ" dirty="0"/>
              <a:t> </a:t>
            </a:r>
            <a:endParaRPr lang="en-US" dirty="0"/>
          </a:p>
        </p:txBody>
      </p:sp>
      <p:pic>
        <p:nvPicPr>
          <p:cNvPr id="5" name="Picture 4" descr="rb-header-3600x180-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71"/>
          <a:stretch/>
        </p:blipFill>
        <p:spPr>
          <a:xfrm>
            <a:off x="8108042" y="0"/>
            <a:ext cx="1035957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6175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b-textblock-02-transparent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" b="8"/>
          <a:stretch/>
        </p:blipFill>
        <p:spPr>
          <a:xfrm>
            <a:off x="0" y="1129060"/>
            <a:ext cx="4619625" cy="40144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3450" y="1585643"/>
            <a:ext cx="3779089" cy="563690"/>
          </a:xfrm>
        </p:spPr>
        <p:txBody>
          <a:bodyPr>
            <a:normAutofit/>
          </a:bodyPr>
          <a:lstStyle>
            <a:lvl1pPr algn="r">
              <a:defRPr sz="3600" b="0" i="0" cap="all" spc="-100" baseline="0">
                <a:solidFill>
                  <a:srgbClr val="FFFFFF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/>
              <a:t>DOLOR MAGANTE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0817" y="2653515"/>
            <a:ext cx="3075921" cy="2190611"/>
          </a:xfrm>
        </p:spPr>
        <p:txBody>
          <a:bodyPr>
            <a:normAutofit/>
          </a:bodyPr>
          <a:lstStyle>
            <a:lvl1pPr marL="619125" indent="-255588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cs-CZ" sz="2000" b="0" i="0" kern="1200" dirty="0" smtClean="0">
                <a:solidFill>
                  <a:schemeClr val="bg1"/>
                </a:solidFill>
                <a:latin typeface="Futura Com Medium"/>
                <a:ea typeface="+mn-ea"/>
                <a:cs typeface="Futura Com Medium"/>
              </a:defRPr>
            </a:lvl1pPr>
            <a:lvl2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baseline="0" dirty="0" smtClean="0">
                <a:solidFill>
                  <a:schemeClr val="bg1"/>
                </a:solidFill>
                <a:latin typeface="Futura Com Medium"/>
                <a:ea typeface="+mn-ea"/>
                <a:cs typeface="Futura Com Medium"/>
              </a:defRPr>
            </a:lvl2pPr>
            <a:lvl3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baseline="0" dirty="0" smtClean="0">
                <a:solidFill>
                  <a:schemeClr val="bg1"/>
                </a:solidFill>
                <a:latin typeface="Futura Com Medium"/>
                <a:ea typeface="+mn-ea"/>
                <a:cs typeface="Futura Com Medium"/>
              </a:defRPr>
            </a:lvl3pPr>
            <a:lvl4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dirty="0" smtClean="0">
                <a:solidFill>
                  <a:schemeClr val="tx1"/>
                </a:solidFill>
                <a:latin typeface="Futura Com Medium"/>
                <a:ea typeface="+mn-ea"/>
                <a:cs typeface="Futura Com Medium"/>
              </a:defRPr>
            </a:lvl4pPr>
            <a:lvl5pPr algn="l" defTabSz="457200" rtl="0" eaLnBrk="1" latinLnBrk="0" hangingPunct="1">
              <a:spcBef>
                <a:spcPct val="20000"/>
              </a:spcBef>
              <a:buFont typeface="Arial"/>
              <a:defRPr lang="en-US" sz="2000" b="0" i="0" kern="1200" dirty="0">
                <a:solidFill>
                  <a:schemeClr val="tx1"/>
                </a:solidFill>
                <a:latin typeface="Futura Com Medium"/>
                <a:ea typeface="+mn-ea"/>
                <a:cs typeface="Futura Com Medium"/>
              </a:defRPr>
            </a:lvl5pPr>
          </a:lstStyle>
          <a:p>
            <a:pPr lvl="0"/>
            <a:r>
              <a:rPr lang="en-AU" noProof="0"/>
              <a:t>First Level text</a:t>
            </a:r>
          </a:p>
          <a:p>
            <a:pPr lvl="1"/>
            <a:r>
              <a:rPr lang="en-AU" noProof="0"/>
              <a:t>Second level text</a:t>
            </a:r>
          </a:p>
          <a:p>
            <a:pPr lvl="2"/>
            <a:r>
              <a:rPr lang="en-AU" noProof="0"/>
              <a:t>Third level text </a:t>
            </a:r>
          </a:p>
        </p:txBody>
      </p:sp>
    </p:spTree>
    <p:extLst>
      <p:ext uri="{BB962C8B-B14F-4D97-AF65-F5344CB8AC3E}">
        <p14:creationId xmlns:p14="http://schemas.microsoft.com/office/powerpoint/2010/main" val="1001422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b-headline-3600x450-3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21343"/>
            <a:ext cx="9144000" cy="114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6031" y="3835747"/>
            <a:ext cx="6124855" cy="563690"/>
          </a:xfrm>
        </p:spPr>
        <p:txBody>
          <a:bodyPr>
            <a:normAutofit/>
          </a:bodyPr>
          <a:lstStyle>
            <a:lvl1pPr algn="r">
              <a:defRPr sz="4000" b="0" i="0" cap="all" spc="-20" baseline="0">
                <a:solidFill>
                  <a:schemeClr val="bg1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GB" noProof="0"/>
              <a:t>DOLOR MAGANTE</a:t>
            </a:r>
          </a:p>
        </p:txBody>
      </p:sp>
    </p:spTree>
    <p:extLst>
      <p:ext uri="{BB962C8B-B14F-4D97-AF65-F5344CB8AC3E}">
        <p14:creationId xmlns:p14="http://schemas.microsoft.com/office/powerpoint/2010/main" val="33431010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b-textblock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17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3450" y="1585643"/>
            <a:ext cx="3779089" cy="563690"/>
          </a:xfrm>
        </p:spPr>
        <p:txBody>
          <a:bodyPr>
            <a:normAutofit/>
          </a:bodyPr>
          <a:lstStyle>
            <a:lvl1pPr algn="r">
              <a:defRPr sz="3600" b="0" i="0" cap="all" spc="-100" baseline="0">
                <a:solidFill>
                  <a:srgbClr val="FFFFFF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/>
              <a:t>DOLOR MAGANTE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0817" y="2653515"/>
            <a:ext cx="3075921" cy="2190611"/>
          </a:xfrm>
        </p:spPr>
        <p:txBody>
          <a:bodyPr>
            <a:normAutofit/>
          </a:bodyPr>
          <a:lstStyle>
            <a:lvl1pPr marL="619125" indent="-255588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cs-CZ" sz="2000" b="0" i="0" kern="1200" dirty="0" smtClean="0">
                <a:solidFill>
                  <a:schemeClr val="bg1"/>
                </a:solidFill>
                <a:latin typeface="Futura Com Medium"/>
                <a:ea typeface="+mn-ea"/>
                <a:cs typeface="Futura Com Medium"/>
              </a:defRPr>
            </a:lvl1pPr>
            <a:lvl2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baseline="0" dirty="0" smtClean="0">
                <a:solidFill>
                  <a:schemeClr val="bg1"/>
                </a:solidFill>
                <a:latin typeface="Futura Com Medium"/>
                <a:ea typeface="+mn-ea"/>
                <a:cs typeface="Futura Com Medium"/>
              </a:defRPr>
            </a:lvl2pPr>
            <a:lvl3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baseline="0" dirty="0" smtClean="0">
                <a:solidFill>
                  <a:schemeClr val="bg1"/>
                </a:solidFill>
                <a:latin typeface="Futura Com Medium"/>
                <a:ea typeface="+mn-ea"/>
                <a:cs typeface="Futura Com Medium"/>
              </a:defRPr>
            </a:lvl3pPr>
            <a:lvl4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dirty="0" smtClean="0">
                <a:solidFill>
                  <a:schemeClr val="tx1"/>
                </a:solidFill>
                <a:latin typeface="Futura Com Medium"/>
                <a:ea typeface="+mn-ea"/>
                <a:cs typeface="Futura Com Medium"/>
              </a:defRPr>
            </a:lvl4pPr>
            <a:lvl5pPr algn="l" defTabSz="457200" rtl="0" eaLnBrk="1" latinLnBrk="0" hangingPunct="1">
              <a:spcBef>
                <a:spcPct val="20000"/>
              </a:spcBef>
              <a:buFont typeface="Arial"/>
              <a:defRPr lang="en-US" sz="2000" b="0" i="0" kern="1200" dirty="0">
                <a:solidFill>
                  <a:schemeClr val="tx1"/>
                </a:solidFill>
                <a:latin typeface="Futura Com Medium"/>
                <a:ea typeface="+mn-ea"/>
                <a:cs typeface="Futura Com Medium"/>
              </a:defRPr>
            </a:lvl5pPr>
          </a:lstStyle>
          <a:p>
            <a:pPr lvl="0"/>
            <a:r>
              <a:rPr lang="en-AU" noProof="0"/>
              <a:t>First Level text</a:t>
            </a:r>
          </a:p>
          <a:p>
            <a:pPr lvl="1"/>
            <a:r>
              <a:rPr lang="en-AU" noProof="0"/>
              <a:t>Second level text</a:t>
            </a:r>
          </a:p>
          <a:p>
            <a:pPr lvl="2"/>
            <a:r>
              <a:rPr lang="en-AU" noProof="0"/>
              <a:t>Third level text </a:t>
            </a:r>
          </a:p>
        </p:txBody>
      </p:sp>
    </p:spTree>
    <p:extLst>
      <p:ext uri="{BB962C8B-B14F-4D97-AF65-F5344CB8AC3E}">
        <p14:creationId xmlns:p14="http://schemas.microsoft.com/office/powerpoint/2010/main" val="38028929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b-textblock-01-transparent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"/>
          <a:stretch/>
        </p:blipFill>
        <p:spPr>
          <a:xfrm>
            <a:off x="0" y="1144742"/>
            <a:ext cx="4624912" cy="39987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3450" y="1587054"/>
            <a:ext cx="3779089" cy="563690"/>
          </a:xfrm>
        </p:spPr>
        <p:txBody>
          <a:bodyPr>
            <a:normAutofit/>
          </a:bodyPr>
          <a:lstStyle>
            <a:lvl1pPr algn="r">
              <a:defRPr sz="3600" b="0" i="0" cap="all" spc="-100" baseline="0">
                <a:solidFill>
                  <a:srgbClr val="FFFFFF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/>
              <a:t>DOLOR MAGANTE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7968" y="2653515"/>
            <a:ext cx="3075921" cy="2190611"/>
          </a:xfrm>
        </p:spPr>
        <p:txBody>
          <a:bodyPr>
            <a:normAutofit/>
          </a:bodyPr>
          <a:lstStyle>
            <a:lvl1pPr marL="619125" indent="-255588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cs-CZ" sz="2000" b="0" i="0" kern="1200" dirty="0" smtClean="0">
                <a:solidFill>
                  <a:schemeClr val="bg1"/>
                </a:solidFill>
                <a:latin typeface="Futura Com Medium"/>
                <a:ea typeface="+mn-ea"/>
                <a:cs typeface="Futura Com Medium"/>
              </a:defRPr>
            </a:lvl1pPr>
            <a:lvl2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baseline="0" dirty="0" smtClean="0">
                <a:solidFill>
                  <a:schemeClr val="bg1"/>
                </a:solidFill>
                <a:latin typeface="Futura Com Medium"/>
                <a:ea typeface="+mn-ea"/>
                <a:cs typeface="Futura Com Medium"/>
              </a:defRPr>
            </a:lvl2pPr>
            <a:lvl3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baseline="0" dirty="0" smtClean="0">
                <a:solidFill>
                  <a:schemeClr val="bg1"/>
                </a:solidFill>
                <a:latin typeface="Futura Com Medium"/>
                <a:ea typeface="+mn-ea"/>
                <a:cs typeface="Futura Com Medium"/>
              </a:defRPr>
            </a:lvl3pPr>
            <a:lvl4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dirty="0" smtClean="0">
                <a:solidFill>
                  <a:schemeClr val="tx1"/>
                </a:solidFill>
                <a:latin typeface="Futura Com Medium"/>
                <a:ea typeface="+mn-ea"/>
                <a:cs typeface="Futura Com Medium"/>
              </a:defRPr>
            </a:lvl4pPr>
            <a:lvl5pPr algn="l" defTabSz="457200" rtl="0" eaLnBrk="1" latinLnBrk="0" hangingPunct="1">
              <a:spcBef>
                <a:spcPct val="20000"/>
              </a:spcBef>
              <a:buFont typeface="Arial"/>
              <a:defRPr lang="en-US" sz="2000" b="0" i="0" kern="1200" dirty="0">
                <a:solidFill>
                  <a:schemeClr val="tx1"/>
                </a:solidFill>
                <a:latin typeface="Futura Com Medium"/>
                <a:ea typeface="+mn-ea"/>
                <a:cs typeface="Futura Com Medium"/>
              </a:defRPr>
            </a:lvl5pPr>
          </a:lstStyle>
          <a:p>
            <a:pPr lvl="0"/>
            <a:r>
              <a:rPr lang="en-AU" noProof="0"/>
              <a:t>First Level text</a:t>
            </a:r>
          </a:p>
          <a:p>
            <a:pPr lvl="1"/>
            <a:r>
              <a:rPr lang="en-AU" noProof="0"/>
              <a:t>Second level text</a:t>
            </a:r>
          </a:p>
          <a:p>
            <a:pPr lvl="2"/>
            <a:r>
              <a:rPr lang="en-AU" noProof="0"/>
              <a:t>Third level text </a:t>
            </a:r>
          </a:p>
        </p:txBody>
      </p:sp>
    </p:spTree>
    <p:extLst>
      <p:ext uri="{BB962C8B-B14F-4D97-AF65-F5344CB8AC3E}">
        <p14:creationId xmlns:p14="http://schemas.microsoft.com/office/powerpoint/2010/main" val="30979717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b-textblock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3450" y="1587054"/>
            <a:ext cx="3779089" cy="563690"/>
          </a:xfrm>
        </p:spPr>
        <p:txBody>
          <a:bodyPr>
            <a:normAutofit/>
          </a:bodyPr>
          <a:lstStyle>
            <a:lvl1pPr algn="r">
              <a:defRPr sz="3600" b="0" i="0" cap="all" spc="-100" baseline="0">
                <a:solidFill>
                  <a:srgbClr val="FFFFFF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/>
              <a:t>DOLOR MAGANTE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7968" y="2653515"/>
            <a:ext cx="3075921" cy="2190611"/>
          </a:xfrm>
        </p:spPr>
        <p:txBody>
          <a:bodyPr>
            <a:normAutofit/>
          </a:bodyPr>
          <a:lstStyle>
            <a:lvl1pPr marL="619125" indent="-255588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cs-CZ" sz="2000" b="0" i="0" kern="1200" dirty="0" smtClean="0">
                <a:solidFill>
                  <a:schemeClr val="bg1"/>
                </a:solidFill>
                <a:latin typeface="Futura Com Medium"/>
                <a:ea typeface="+mn-ea"/>
                <a:cs typeface="Futura Com Medium"/>
              </a:defRPr>
            </a:lvl1pPr>
            <a:lvl2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baseline="0" dirty="0" smtClean="0">
                <a:solidFill>
                  <a:schemeClr val="bg1"/>
                </a:solidFill>
                <a:latin typeface="Futura Com Medium"/>
                <a:ea typeface="+mn-ea"/>
                <a:cs typeface="Futura Com Medium"/>
              </a:defRPr>
            </a:lvl2pPr>
            <a:lvl3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baseline="0" dirty="0" smtClean="0">
                <a:solidFill>
                  <a:schemeClr val="bg1"/>
                </a:solidFill>
                <a:latin typeface="Futura Com Medium"/>
                <a:ea typeface="+mn-ea"/>
                <a:cs typeface="Futura Com Medium"/>
              </a:defRPr>
            </a:lvl3pPr>
            <a:lvl4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dirty="0" smtClean="0">
                <a:solidFill>
                  <a:schemeClr val="tx1"/>
                </a:solidFill>
                <a:latin typeface="Futura Com Medium"/>
                <a:ea typeface="+mn-ea"/>
                <a:cs typeface="Futura Com Medium"/>
              </a:defRPr>
            </a:lvl4pPr>
            <a:lvl5pPr algn="l" defTabSz="457200" rtl="0" eaLnBrk="1" latinLnBrk="0" hangingPunct="1">
              <a:spcBef>
                <a:spcPct val="20000"/>
              </a:spcBef>
              <a:buFont typeface="Arial"/>
              <a:defRPr lang="en-US" sz="2000" b="0" i="0" kern="1200" dirty="0">
                <a:solidFill>
                  <a:schemeClr val="tx1"/>
                </a:solidFill>
                <a:latin typeface="Futura Com Medium"/>
                <a:ea typeface="+mn-ea"/>
                <a:cs typeface="Futura Com Medium"/>
              </a:defRPr>
            </a:lvl5pPr>
          </a:lstStyle>
          <a:p>
            <a:pPr lvl="0"/>
            <a:r>
              <a:rPr lang="en-AU" noProof="0"/>
              <a:t>First Level text</a:t>
            </a:r>
          </a:p>
          <a:p>
            <a:pPr lvl="1"/>
            <a:r>
              <a:rPr lang="en-AU" noProof="0"/>
              <a:t>Second level text</a:t>
            </a:r>
          </a:p>
          <a:p>
            <a:pPr lvl="2"/>
            <a:r>
              <a:rPr lang="en-AU" noProof="0"/>
              <a:t>Third level text </a:t>
            </a:r>
          </a:p>
        </p:txBody>
      </p:sp>
    </p:spTree>
    <p:extLst>
      <p:ext uri="{BB962C8B-B14F-4D97-AF65-F5344CB8AC3E}">
        <p14:creationId xmlns:p14="http://schemas.microsoft.com/office/powerpoint/2010/main" val="4878025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b-textblock-03-transparent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0" y="1113380"/>
            <a:ext cx="4577879" cy="403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0581" y="1584200"/>
            <a:ext cx="3779089" cy="563690"/>
          </a:xfrm>
        </p:spPr>
        <p:txBody>
          <a:bodyPr>
            <a:normAutofit/>
          </a:bodyPr>
          <a:lstStyle>
            <a:lvl1pPr algn="r">
              <a:defRPr sz="3600" b="0" i="0" cap="all" spc="-100" baseline="0">
                <a:solidFill>
                  <a:srgbClr val="FFFFFF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cs-CZ" dirty="0"/>
              <a:t>DOLOR MAGANTE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7968" y="2653515"/>
            <a:ext cx="3075921" cy="2190611"/>
          </a:xfrm>
        </p:spPr>
        <p:txBody>
          <a:bodyPr>
            <a:normAutofit/>
          </a:bodyPr>
          <a:lstStyle>
            <a:lvl1pPr marL="619125" indent="-255588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cs-CZ" sz="2000" b="0" i="0" kern="1200" dirty="0" smtClean="0">
                <a:solidFill>
                  <a:schemeClr val="bg1"/>
                </a:solidFill>
                <a:latin typeface="Futura Com Medium"/>
                <a:ea typeface="+mn-ea"/>
                <a:cs typeface="Futura Com Medium"/>
              </a:defRPr>
            </a:lvl1pPr>
            <a:lvl2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baseline="0" dirty="0" smtClean="0">
                <a:solidFill>
                  <a:schemeClr val="bg1"/>
                </a:solidFill>
                <a:latin typeface="Futura Com Medium"/>
                <a:ea typeface="+mn-ea"/>
                <a:cs typeface="Futura Com Medium"/>
              </a:defRPr>
            </a:lvl2pPr>
            <a:lvl3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baseline="0" dirty="0" smtClean="0">
                <a:solidFill>
                  <a:schemeClr val="bg1"/>
                </a:solidFill>
                <a:latin typeface="Futura Com Medium"/>
                <a:ea typeface="+mn-ea"/>
                <a:cs typeface="Futura Com Medium"/>
              </a:defRPr>
            </a:lvl3pPr>
            <a:lvl4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dirty="0" smtClean="0">
                <a:solidFill>
                  <a:schemeClr val="tx1"/>
                </a:solidFill>
                <a:latin typeface="Futura Com Medium"/>
                <a:ea typeface="+mn-ea"/>
                <a:cs typeface="Futura Com Medium"/>
              </a:defRPr>
            </a:lvl4pPr>
            <a:lvl5pPr algn="l" defTabSz="457200" rtl="0" eaLnBrk="1" latinLnBrk="0" hangingPunct="1">
              <a:spcBef>
                <a:spcPct val="20000"/>
              </a:spcBef>
              <a:buFont typeface="Arial"/>
              <a:defRPr lang="en-US" sz="2000" b="0" i="0" kern="1200" dirty="0">
                <a:solidFill>
                  <a:schemeClr val="tx1"/>
                </a:solidFill>
                <a:latin typeface="Futura Com Medium"/>
                <a:ea typeface="+mn-ea"/>
                <a:cs typeface="Futura Com Medium"/>
              </a:defRPr>
            </a:lvl5pPr>
          </a:lstStyle>
          <a:p>
            <a:pPr lvl="0"/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Level</a:t>
            </a:r>
            <a:r>
              <a:rPr lang="cs-CZ" dirty="0"/>
              <a:t> text</a:t>
            </a:r>
          </a:p>
          <a:p>
            <a:pPr lvl="1"/>
            <a:r>
              <a:rPr lang="cs-CZ" dirty="0"/>
              <a:t>Second </a:t>
            </a:r>
            <a:r>
              <a:rPr lang="cs-CZ" dirty="0" err="1"/>
              <a:t>level</a:t>
            </a:r>
            <a:r>
              <a:rPr lang="cs-CZ" dirty="0"/>
              <a:t> text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level</a:t>
            </a:r>
            <a:r>
              <a:rPr lang="cs-CZ" dirty="0"/>
              <a:t> text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2228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b-textblock-0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0581" y="1584200"/>
            <a:ext cx="3779089" cy="563690"/>
          </a:xfrm>
        </p:spPr>
        <p:txBody>
          <a:bodyPr>
            <a:normAutofit/>
          </a:bodyPr>
          <a:lstStyle>
            <a:lvl1pPr algn="r">
              <a:defRPr sz="3600" b="0" i="0" cap="all" spc="-100" baseline="0">
                <a:solidFill>
                  <a:srgbClr val="FFFFFF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cs-CZ" dirty="0"/>
              <a:t>DOLOR MAGANTE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7968" y="2653515"/>
            <a:ext cx="3075921" cy="2190611"/>
          </a:xfrm>
        </p:spPr>
        <p:txBody>
          <a:bodyPr>
            <a:normAutofit/>
          </a:bodyPr>
          <a:lstStyle>
            <a:lvl1pPr marL="619125" indent="-255588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cs-CZ" sz="2000" b="0" i="0" kern="1200" dirty="0" smtClean="0">
                <a:solidFill>
                  <a:schemeClr val="bg1"/>
                </a:solidFill>
                <a:latin typeface="Futura Com Medium"/>
                <a:ea typeface="+mn-ea"/>
                <a:cs typeface="Futura Com Medium"/>
              </a:defRPr>
            </a:lvl1pPr>
            <a:lvl2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baseline="0" dirty="0" smtClean="0">
                <a:solidFill>
                  <a:schemeClr val="bg1"/>
                </a:solidFill>
                <a:latin typeface="Futura Com Medium"/>
                <a:ea typeface="+mn-ea"/>
                <a:cs typeface="Futura Com Medium"/>
              </a:defRPr>
            </a:lvl2pPr>
            <a:lvl3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baseline="0" dirty="0" smtClean="0">
                <a:solidFill>
                  <a:schemeClr val="bg1"/>
                </a:solidFill>
                <a:latin typeface="Futura Com Medium"/>
                <a:ea typeface="+mn-ea"/>
                <a:cs typeface="Futura Com Medium"/>
              </a:defRPr>
            </a:lvl3pPr>
            <a:lvl4pPr algn="l" defTabSz="457200" rtl="0" eaLnBrk="1" latinLnBrk="0" hangingPunct="1">
              <a:spcBef>
                <a:spcPct val="20000"/>
              </a:spcBef>
              <a:buFont typeface="Arial"/>
              <a:defRPr lang="cs-CZ" sz="2000" b="0" i="0" kern="1200" dirty="0" smtClean="0">
                <a:solidFill>
                  <a:schemeClr val="tx1"/>
                </a:solidFill>
                <a:latin typeface="Futura Com Medium"/>
                <a:ea typeface="+mn-ea"/>
                <a:cs typeface="Futura Com Medium"/>
              </a:defRPr>
            </a:lvl4pPr>
            <a:lvl5pPr algn="l" defTabSz="457200" rtl="0" eaLnBrk="1" latinLnBrk="0" hangingPunct="1">
              <a:spcBef>
                <a:spcPct val="20000"/>
              </a:spcBef>
              <a:buFont typeface="Arial"/>
              <a:defRPr lang="en-US" sz="2000" b="0" i="0" kern="1200" dirty="0">
                <a:solidFill>
                  <a:schemeClr val="tx1"/>
                </a:solidFill>
                <a:latin typeface="Futura Com Medium"/>
                <a:ea typeface="+mn-ea"/>
                <a:cs typeface="Futura Com Medium"/>
              </a:defRPr>
            </a:lvl5pPr>
          </a:lstStyle>
          <a:p>
            <a:pPr lvl="0"/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Level</a:t>
            </a:r>
            <a:r>
              <a:rPr lang="cs-CZ" dirty="0"/>
              <a:t> text</a:t>
            </a:r>
          </a:p>
          <a:p>
            <a:pPr lvl="1"/>
            <a:r>
              <a:rPr lang="cs-CZ" dirty="0"/>
              <a:t>Second </a:t>
            </a:r>
            <a:r>
              <a:rPr lang="cs-CZ" dirty="0" err="1"/>
              <a:t>level</a:t>
            </a:r>
            <a:r>
              <a:rPr lang="cs-CZ" dirty="0"/>
              <a:t> text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level</a:t>
            </a:r>
            <a:r>
              <a:rPr lang="cs-CZ" dirty="0"/>
              <a:t> text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7319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b-headline-3600x450-1-transparent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03"/>
          <a:stretch/>
        </p:blipFill>
        <p:spPr>
          <a:xfrm>
            <a:off x="-1" y="3513138"/>
            <a:ext cx="6839383" cy="114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10331" y="3804767"/>
            <a:ext cx="3091795" cy="563690"/>
          </a:xfrm>
        </p:spPr>
        <p:txBody>
          <a:bodyPr>
            <a:normAutofit/>
          </a:bodyPr>
          <a:lstStyle>
            <a:lvl1pPr algn="r">
              <a:defRPr sz="3600" b="0" i="0" cap="all" spc="-100" baseline="0">
                <a:solidFill>
                  <a:srgbClr val="FFFFFF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941324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b-headline-3600x450-1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54"/>
          <a:stretch/>
        </p:blipFill>
        <p:spPr>
          <a:xfrm>
            <a:off x="-1" y="3517900"/>
            <a:ext cx="6834747" cy="114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10331" y="3804767"/>
            <a:ext cx="3091795" cy="563690"/>
          </a:xfrm>
        </p:spPr>
        <p:txBody>
          <a:bodyPr>
            <a:normAutofit/>
          </a:bodyPr>
          <a:lstStyle>
            <a:lvl1pPr algn="r">
              <a:defRPr sz="3600" b="0" i="0" cap="all" spc="-100" baseline="0">
                <a:solidFill>
                  <a:srgbClr val="FFFFFF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8326343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b-headline-3600x450-2-transparent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75"/>
          <a:stretch/>
        </p:blipFill>
        <p:spPr>
          <a:xfrm>
            <a:off x="-2" y="3505200"/>
            <a:ext cx="6823705" cy="114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10331" y="3802533"/>
            <a:ext cx="3091795" cy="563690"/>
          </a:xfrm>
        </p:spPr>
        <p:txBody>
          <a:bodyPr>
            <a:normAutofit/>
          </a:bodyPr>
          <a:lstStyle>
            <a:lvl1pPr algn="r">
              <a:defRPr sz="3600" b="0" i="0" cap="all" spc="-100" baseline="0">
                <a:solidFill>
                  <a:srgbClr val="FFFFFF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8047072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b-headline-3600x450-2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54"/>
          <a:stretch/>
        </p:blipFill>
        <p:spPr>
          <a:xfrm>
            <a:off x="0" y="3505073"/>
            <a:ext cx="6834746" cy="114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10331" y="3802533"/>
            <a:ext cx="3091795" cy="563690"/>
          </a:xfrm>
        </p:spPr>
        <p:txBody>
          <a:bodyPr>
            <a:normAutofit/>
          </a:bodyPr>
          <a:lstStyle>
            <a:lvl1pPr algn="r">
              <a:defRPr sz="3600" b="0" i="0" cap="all" spc="-100" baseline="0">
                <a:solidFill>
                  <a:srgbClr val="FFFFFF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4257686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b-headline-3600x450-3-transparent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75"/>
          <a:stretch/>
        </p:blipFill>
        <p:spPr>
          <a:xfrm>
            <a:off x="-1" y="3503613"/>
            <a:ext cx="6823705" cy="114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90099" y="3799986"/>
            <a:ext cx="3091795" cy="563690"/>
          </a:xfrm>
        </p:spPr>
        <p:txBody>
          <a:bodyPr>
            <a:normAutofit/>
          </a:bodyPr>
          <a:lstStyle>
            <a:lvl1pPr algn="r">
              <a:defRPr sz="3600" b="0" i="0" cap="all" spc="-100" baseline="0">
                <a:solidFill>
                  <a:srgbClr val="FFFFFF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760390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b-headline-3600x450-1-transparen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21344"/>
            <a:ext cx="9144000" cy="114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8554" y="3836695"/>
            <a:ext cx="6118921" cy="563690"/>
          </a:xfrm>
        </p:spPr>
        <p:txBody>
          <a:bodyPr>
            <a:normAutofit/>
          </a:bodyPr>
          <a:lstStyle>
            <a:lvl1pPr algn="r">
              <a:defRPr sz="4000" b="0" i="0" cap="all" spc="-100" baseline="0">
                <a:solidFill>
                  <a:schemeClr val="bg1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 dirty="0"/>
              <a:t>DOLOR MAGANTE</a:t>
            </a:r>
          </a:p>
        </p:txBody>
      </p:sp>
    </p:spTree>
    <p:extLst>
      <p:ext uri="{BB962C8B-B14F-4D97-AF65-F5344CB8AC3E}">
        <p14:creationId xmlns:p14="http://schemas.microsoft.com/office/powerpoint/2010/main" val="1226892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b-headline-3600x450-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14"/>
          <a:stretch/>
        </p:blipFill>
        <p:spPr>
          <a:xfrm>
            <a:off x="0" y="3521660"/>
            <a:ext cx="6847578" cy="114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90099" y="3799986"/>
            <a:ext cx="3091795" cy="563690"/>
          </a:xfrm>
        </p:spPr>
        <p:txBody>
          <a:bodyPr>
            <a:normAutofit/>
          </a:bodyPr>
          <a:lstStyle>
            <a:lvl1pPr algn="r">
              <a:defRPr sz="3600" b="0" i="0" cap="all" spc="-100" baseline="0">
                <a:solidFill>
                  <a:srgbClr val="FFFFFF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538648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17377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287463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53386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147753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623568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32930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1133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b-headline-3600x450-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17900"/>
            <a:ext cx="9144000" cy="114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8554" y="3836695"/>
            <a:ext cx="6118921" cy="563690"/>
          </a:xfrm>
        </p:spPr>
        <p:txBody>
          <a:bodyPr>
            <a:normAutofit/>
          </a:bodyPr>
          <a:lstStyle>
            <a:lvl1pPr algn="r">
              <a:defRPr sz="4000" b="0" i="0" cap="all" spc="-100" baseline="0">
                <a:solidFill>
                  <a:schemeClr val="bg1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 dirty="0"/>
              <a:t>DOLOR MAGANTE</a:t>
            </a:r>
          </a:p>
        </p:txBody>
      </p:sp>
    </p:spTree>
    <p:extLst>
      <p:ext uri="{BB962C8B-B14F-4D97-AF65-F5344CB8AC3E}">
        <p14:creationId xmlns:p14="http://schemas.microsoft.com/office/powerpoint/2010/main" val="1989356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b-headline-3600x450-2-transparen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18636"/>
            <a:ext cx="9144000" cy="114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9673" y="3837157"/>
            <a:ext cx="6124855" cy="563690"/>
          </a:xfrm>
        </p:spPr>
        <p:txBody>
          <a:bodyPr>
            <a:normAutofit/>
          </a:bodyPr>
          <a:lstStyle>
            <a:lvl1pPr algn="r">
              <a:defRPr sz="4000" b="0" i="0" cap="all" spc="-100" baseline="0">
                <a:solidFill>
                  <a:schemeClr val="bg1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 dirty="0"/>
              <a:t>DOLOR MAGANTE</a:t>
            </a:r>
          </a:p>
        </p:txBody>
      </p:sp>
    </p:spTree>
    <p:extLst>
      <p:ext uri="{BB962C8B-B14F-4D97-AF65-F5344CB8AC3E}">
        <p14:creationId xmlns:p14="http://schemas.microsoft.com/office/powerpoint/2010/main" val="3077722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b-headline-3600x450-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17900"/>
            <a:ext cx="9144000" cy="114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9673" y="3837157"/>
            <a:ext cx="6124855" cy="563690"/>
          </a:xfrm>
        </p:spPr>
        <p:txBody>
          <a:bodyPr>
            <a:normAutofit/>
          </a:bodyPr>
          <a:lstStyle>
            <a:lvl1pPr algn="r">
              <a:defRPr sz="4000" b="0" i="0" cap="all" spc="-100" baseline="0">
                <a:solidFill>
                  <a:schemeClr val="bg1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 dirty="0"/>
              <a:t>DOLOR MAGANTE</a:t>
            </a:r>
          </a:p>
        </p:txBody>
      </p:sp>
    </p:spTree>
    <p:extLst>
      <p:ext uri="{BB962C8B-B14F-4D97-AF65-F5344CB8AC3E}">
        <p14:creationId xmlns:p14="http://schemas.microsoft.com/office/powerpoint/2010/main" val="297206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b-headline-3600x450-3-transparen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28140"/>
            <a:ext cx="9144000" cy="114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0792" y="3846501"/>
            <a:ext cx="6124855" cy="563690"/>
          </a:xfrm>
        </p:spPr>
        <p:txBody>
          <a:bodyPr>
            <a:normAutofit/>
          </a:bodyPr>
          <a:lstStyle>
            <a:lvl1pPr algn="r">
              <a:defRPr sz="4000" b="0" i="0" cap="all" spc="-100" baseline="0">
                <a:solidFill>
                  <a:schemeClr val="bg1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 dirty="0"/>
              <a:t>DOLOR MAGANTE</a:t>
            </a:r>
          </a:p>
        </p:txBody>
      </p:sp>
    </p:spTree>
    <p:extLst>
      <p:ext uri="{BB962C8B-B14F-4D97-AF65-F5344CB8AC3E}">
        <p14:creationId xmlns:p14="http://schemas.microsoft.com/office/powerpoint/2010/main" val="395308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b-headline-3600x450-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21660"/>
            <a:ext cx="9144000" cy="114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0792" y="3846501"/>
            <a:ext cx="6124855" cy="563690"/>
          </a:xfrm>
        </p:spPr>
        <p:txBody>
          <a:bodyPr>
            <a:normAutofit/>
          </a:bodyPr>
          <a:lstStyle>
            <a:lvl1pPr algn="r">
              <a:defRPr sz="4000" b="0" i="0" cap="all" spc="-100" baseline="0">
                <a:solidFill>
                  <a:schemeClr val="bg1"/>
                </a:solidFill>
                <a:latin typeface="Futura Com Bold Condensed"/>
                <a:cs typeface="Futura Com Bold Condensed"/>
              </a:defRPr>
            </a:lvl1pPr>
          </a:lstStyle>
          <a:p>
            <a:r>
              <a:rPr lang="en-AU" noProof="0" dirty="0"/>
              <a:t>DOLOR MAGANTE</a:t>
            </a:r>
          </a:p>
        </p:txBody>
      </p:sp>
    </p:spTree>
    <p:extLst>
      <p:ext uri="{BB962C8B-B14F-4D97-AF65-F5344CB8AC3E}">
        <p14:creationId xmlns:p14="http://schemas.microsoft.com/office/powerpoint/2010/main" val="2317425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99538"/>
            <a:ext cx="8229600" cy="5636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noProof="0"/>
              <a:t>Kliknutím lze upravit styl.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88892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85" r:id="rId2"/>
    <p:sldLayoutId id="2147483693" r:id="rId3"/>
    <p:sldLayoutId id="2147483668" r:id="rId4"/>
    <p:sldLayoutId id="2147483705" r:id="rId5"/>
    <p:sldLayoutId id="2147483686" r:id="rId6"/>
    <p:sldLayoutId id="2147483706" r:id="rId7"/>
    <p:sldLayoutId id="2147483694" r:id="rId8"/>
    <p:sldLayoutId id="2147483707" r:id="rId9"/>
    <p:sldLayoutId id="2147483703" r:id="rId10"/>
    <p:sldLayoutId id="2147483708" r:id="rId11"/>
    <p:sldLayoutId id="2147483687" r:id="rId12"/>
    <p:sldLayoutId id="2147483709" r:id="rId13"/>
    <p:sldLayoutId id="2147483695" r:id="rId14"/>
    <p:sldLayoutId id="2147483710" r:id="rId15"/>
    <p:sldLayoutId id="2147483704" r:id="rId16"/>
    <p:sldLayoutId id="2147483711" r:id="rId17"/>
    <p:sldLayoutId id="2147483688" r:id="rId18"/>
    <p:sldLayoutId id="2147483712" r:id="rId19"/>
    <p:sldLayoutId id="2147483696" r:id="rId20"/>
    <p:sldLayoutId id="2147483713" r:id="rId21"/>
    <p:sldLayoutId id="2147483650" r:id="rId22"/>
    <p:sldLayoutId id="2147483672" r:id="rId23"/>
    <p:sldLayoutId id="2147483689" r:id="rId24"/>
    <p:sldLayoutId id="2147483690" r:id="rId25"/>
    <p:sldLayoutId id="2147483697" r:id="rId26"/>
    <p:sldLayoutId id="2147483698" r:id="rId27"/>
    <p:sldLayoutId id="2147483720" r:id="rId28"/>
    <p:sldLayoutId id="2147483684" r:id="rId29"/>
    <p:sldLayoutId id="2147483714" r:id="rId30"/>
    <p:sldLayoutId id="2147483691" r:id="rId31"/>
    <p:sldLayoutId id="2147483715" r:id="rId32"/>
    <p:sldLayoutId id="2147483699" r:id="rId33"/>
    <p:sldLayoutId id="2147483716" r:id="rId34"/>
    <p:sldLayoutId id="2147483682" r:id="rId35"/>
    <p:sldLayoutId id="2147483717" r:id="rId36"/>
    <p:sldLayoutId id="2147483692" r:id="rId37"/>
    <p:sldLayoutId id="2147483718" r:id="rId38"/>
    <p:sldLayoutId id="2147483700" r:id="rId39"/>
    <p:sldLayoutId id="2147483719" r:id="rId40"/>
    <p:sldLayoutId id="2147483679" r:id="rId41"/>
    <p:sldLayoutId id="2147483677" r:id="rId42"/>
    <p:sldLayoutId id="2147483702" r:id="rId43"/>
    <p:sldLayoutId id="2147483678" r:id="rId44"/>
    <p:sldLayoutId id="2147483680" r:id="rId45"/>
    <p:sldLayoutId id="2147483681" r:id="rId46"/>
    <p:sldLayoutId id="2147483676" r:id="rId47"/>
  </p:sldLayoutIdLst>
  <p:txStyles>
    <p:titleStyle>
      <a:lvl1pPr algn="l" defTabSz="457200" rtl="0" eaLnBrk="1" latinLnBrk="0" hangingPunct="1">
        <a:spcBef>
          <a:spcPct val="0"/>
        </a:spcBef>
        <a:buNone/>
        <a:defRPr sz="2400" b="1" i="0" kern="1200">
          <a:solidFill>
            <a:schemeClr val="tx1"/>
          </a:solidFill>
          <a:latin typeface="Futura Com Medium"/>
          <a:ea typeface="+mj-ea"/>
          <a:cs typeface="Futura Com Medium"/>
        </a:defRPr>
      </a:lvl1pPr>
    </p:titleStyle>
    <p:bodyStyle>
      <a:lvl1pPr marL="711200" indent="-347663" algn="l" defTabSz="457200" rtl="0" eaLnBrk="1" latinLnBrk="0" hangingPunct="1">
        <a:spcBef>
          <a:spcPct val="20000"/>
        </a:spcBef>
        <a:buClr>
          <a:srgbClr val="FFD042"/>
        </a:buClr>
        <a:buSzPct val="150000"/>
        <a:buFont typeface="Arial"/>
        <a:buChar char="•"/>
        <a:defRPr sz="2000" b="0" i="0" kern="1200">
          <a:solidFill>
            <a:schemeClr val="tx1"/>
          </a:solidFill>
          <a:latin typeface="Futura Com Medium"/>
          <a:ea typeface="+mn-ea"/>
          <a:cs typeface="Futura Com Medium"/>
        </a:defRPr>
      </a:lvl1pPr>
      <a:lvl2pPr marL="1074738" indent="-363538" algn="l" defTabSz="457200" rtl="0" eaLnBrk="1" latinLnBrk="0" hangingPunct="1">
        <a:spcBef>
          <a:spcPct val="20000"/>
        </a:spcBef>
        <a:buClr>
          <a:srgbClr val="FFD042"/>
        </a:buClr>
        <a:buFont typeface="Arial"/>
        <a:buChar char="•"/>
        <a:defRPr sz="2000" b="0" i="0" kern="1200">
          <a:solidFill>
            <a:schemeClr val="tx1"/>
          </a:solidFill>
          <a:latin typeface="Futura Com Medium"/>
          <a:ea typeface="+mn-ea"/>
          <a:cs typeface="Futura Com Medium"/>
        </a:defRPr>
      </a:lvl2pPr>
      <a:lvl3pPr marL="1346200" indent="-273050" algn="l" defTabSz="457200" rtl="0" eaLnBrk="1" latinLnBrk="0" hangingPunct="1">
        <a:spcBef>
          <a:spcPct val="20000"/>
        </a:spcBef>
        <a:buFont typeface="Wingdings" charset="2"/>
        <a:buChar char="–"/>
        <a:defRPr sz="2000" b="0" i="0" kern="1200">
          <a:solidFill>
            <a:schemeClr val="tx1"/>
          </a:solidFill>
          <a:latin typeface="Futura Com Medium"/>
          <a:ea typeface="+mn-ea"/>
          <a:cs typeface="Futura Com Medium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Futura Com Medium"/>
          <a:ea typeface="+mn-ea"/>
          <a:cs typeface="Futura Com Medium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Futura Com Medium"/>
          <a:ea typeface="+mn-ea"/>
          <a:cs typeface="Futura Com Medium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Obrázek 56">
            <a:extLst>
              <a:ext uri="{FF2B5EF4-FFF2-40B4-BE49-F238E27FC236}">
                <a16:creationId xmlns:a16="http://schemas.microsoft.com/office/drawing/2014/main" id="{BEE05043-4588-4EB5-A214-4C6F02E0A33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834712" y="859438"/>
            <a:ext cx="2081047" cy="1854025"/>
          </a:xfrm>
          <a:prstGeom prst="rect">
            <a:avLst/>
          </a:prstGeom>
        </p:spPr>
      </p:pic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86ECD412-7650-451B-B85D-DD26BE1DBD7E}"/>
              </a:ext>
            </a:extLst>
          </p:cNvPr>
          <p:cNvCxnSpPr>
            <a:cxnSpLocks/>
          </p:cNvCxnSpPr>
          <p:nvPr/>
        </p:nvCxnSpPr>
        <p:spPr>
          <a:xfrm>
            <a:off x="1847413" y="558800"/>
            <a:ext cx="2121337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63">
            <a:extLst>
              <a:ext uri="{FF2B5EF4-FFF2-40B4-BE49-F238E27FC236}">
                <a16:creationId xmlns:a16="http://schemas.microsoft.com/office/drawing/2014/main" id="{514AE01A-BCE5-42CC-A703-8282E832BDF8}"/>
              </a:ext>
            </a:extLst>
          </p:cNvPr>
          <p:cNvCxnSpPr>
            <a:cxnSpLocks/>
          </p:cNvCxnSpPr>
          <p:nvPr/>
        </p:nvCxnSpPr>
        <p:spPr>
          <a:xfrm>
            <a:off x="3975100" y="558800"/>
            <a:ext cx="0" cy="4254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69">
            <a:extLst>
              <a:ext uri="{FF2B5EF4-FFF2-40B4-BE49-F238E27FC236}">
                <a16:creationId xmlns:a16="http://schemas.microsoft.com/office/drawing/2014/main" id="{474ED4FB-D5EB-493C-88BD-0075EAFD82B0}"/>
              </a:ext>
            </a:extLst>
          </p:cNvPr>
          <p:cNvCxnSpPr>
            <a:cxnSpLocks/>
          </p:cNvCxnSpPr>
          <p:nvPr/>
        </p:nvCxnSpPr>
        <p:spPr>
          <a:xfrm>
            <a:off x="1834712" y="558800"/>
            <a:ext cx="6351" cy="4540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nice 70">
            <a:extLst>
              <a:ext uri="{FF2B5EF4-FFF2-40B4-BE49-F238E27FC236}">
                <a16:creationId xmlns:a16="http://schemas.microsoft.com/office/drawing/2014/main" id="{220229C8-D64F-41E9-8E04-BB08955E49EF}"/>
              </a:ext>
            </a:extLst>
          </p:cNvPr>
          <p:cNvCxnSpPr>
            <a:cxnSpLocks/>
          </p:cNvCxnSpPr>
          <p:nvPr/>
        </p:nvCxnSpPr>
        <p:spPr>
          <a:xfrm>
            <a:off x="3270250" y="2779112"/>
            <a:ext cx="711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71">
            <a:extLst>
              <a:ext uri="{FF2B5EF4-FFF2-40B4-BE49-F238E27FC236}">
                <a16:creationId xmlns:a16="http://schemas.microsoft.com/office/drawing/2014/main" id="{D03DA088-FA1C-4915-849B-0F599688B157}"/>
              </a:ext>
            </a:extLst>
          </p:cNvPr>
          <p:cNvCxnSpPr>
            <a:cxnSpLocks/>
          </p:cNvCxnSpPr>
          <p:nvPr/>
        </p:nvCxnSpPr>
        <p:spPr>
          <a:xfrm flipV="1">
            <a:off x="3981450" y="2131412"/>
            <a:ext cx="0" cy="6444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nice 73">
            <a:extLst>
              <a:ext uri="{FF2B5EF4-FFF2-40B4-BE49-F238E27FC236}">
                <a16:creationId xmlns:a16="http://schemas.microsoft.com/office/drawing/2014/main" id="{A9BDD2B4-58F7-4E3A-904B-C405C1C022CC}"/>
              </a:ext>
            </a:extLst>
          </p:cNvPr>
          <p:cNvCxnSpPr>
            <a:cxnSpLocks/>
          </p:cNvCxnSpPr>
          <p:nvPr/>
        </p:nvCxnSpPr>
        <p:spPr>
          <a:xfrm>
            <a:off x="3975100" y="2330450"/>
            <a:ext cx="3695700" cy="330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nice 76">
            <a:extLst>
              <a:ext uri="{FF2B5EF4-FFF2-40B4-BE49-F238E27FC236}">
                <a16:creationId xmlns:a16="http://schemas.microsoft.com/office/drawing/2014/main" id="{339B39E2-034B-4D80-9D87-DE7133FA592C}"/>
              </a:ext>
            </a:extLst>
          </p:cNvPr>
          <p:cNvCxnSpPr>
            <a:cxnSpLocks/>
          </p:cNvCxnSpPr>
          <p:nvPr/>
        </p:nvCxnSpPr>
        <p:spPr>
          <a:xfrm>
            <a:off x="3981450" y="2455263"/>
            <a:ext cx="3689350" cy="3301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Přímá spojnice 93">
            <a:extLst>
              <a:ext uri="{FF2B5EF4-FFF2-40B4-BE49-F238E27FC236}">
                <a16:creationId xmlns:a16="http://schemas.microsoft.com/office/drawing/2014/main" id="{1F0EB41B-9366-4104-BA1F-95F18697C8D5}"/>
              </a:ext>
            </a:extLst>
          </p:cNvPr>
          <p:cNvCxnSpPr>
            <a:cxnSpLocks/>
          </p:cNvCxnSpPr>
          <p:nvPr/>
        </p:nvCxnSpPr>
        <p:spPr>
          <a:xfrm flipH="1">
            <a:off x="7677150" y="2660650"/>
            <a:ext cx="8191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Přímá spojnice 95">
            <a:extLst>
              <a:ext uri="{FF2B5EF4-FFF2-40B4-BE49-F238E27FC236}">
                <a16:creationId xmlns:a16="http://schemas.microsoft.com/office/drawing/2014/main" id="{D73DB625-68E0-4972-A729-2F0580546407}"/>
              </a:ext>
            </a:extLst>
          </p:cNvPr>
          <p:cNvCxnSpPr>
            <a:cxnSpLocks/>
          </p:cNvCxnSpPr>
          <p:nvPr/>
        </p:nvCxnSpPr>
        <p:spPr>
          <a:xfrm flipH="1">
            <a:off x="7677150" y="2791812"/>
            <a:ext cx="8191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Přímá spojnice 96">
            <a:extLst>
              <a:ext uri="{FF2B5EF4-FFF2-40B4-BE49-F238E27FC236}">
                <a16:creationId xmlns:a16="http://schemas.microsoft.com/office/drawing/2014/main" id="{309249A9-874D-47DB-8AA5-F3FE474AD897}"/>
              </a:ext>
            </a:extLst>
          </p:cNvPr>
          <p:cNvCxnSpPr>
            <a:cxnSpLocks/>
          </p:cNvCxnSpPr>
          <p:nvPr/>
        </p:nvCxnSpPr>
        <p:spPr>
          <a:xfrm>
            <a:off x="3981450" y="984250"/>
            <a:ext cx="0" cy="11874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nice 97">
            <a:extLst>
              <a:ext uri="{FF2B5EF4-FFF2-40B4-BE49-F238E27FC236}">
                <a16:creationId xmlns:a16="http://schemas.microsoft.com/office/drawing/2014/main" id="{55C9EFDC-323D-4D82-ABCE-EB087E9EBE2B}"/>
              </a:ext>
            </a:extLst>
          </p:cNvPr>
          <p:cNvCxnSpPr>
            <a:cxnSpLocks/>
          </p:cNvCxnSpPr>
          <p:nvPr/>
        </p:nvCxnSpPr>
        <p:spPr>
          <a:xfrm>
            <a:off x="1834712" y="984250"/>
            <a:ext cx="6351" cy="11811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Přímá spojnice 100">
            <a:extLst>
              <a:ext uri="{FF2B5EF4-FFF2-40B4-BE49-F238E27FC236}">
                <a16:creationId xmlns:a16="http://schemas.microsoft.com/office/drawing/2014/main" id="{1514EC65-14C6-489D-A7A3-635BAECD3B35}"/>
              </a:ext>
            </a:extLst>
          </p:cNvPr>
          <p:cNvCxnSpPr>
            <a:cxnSpLocks/>
          </p:cNvCxnSpPr>
          <p:nvPr/>
        </p:nvCxnSpPr>
        <p:spPr>
          <a:xfrm flipV="1">
            <a:off x="2491938" y="2785462"/>
            <a:ext cx="778312" cy="63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Přímá spojnice 101">
            <a:extLst>
              <a:ext uri="{FF2B5EF4-FFF2-40B4-BE49-F238E27FC236}">
                <a16:creationId xmlns:a16="http://schemas.microsoft.com/office/drawing/2014/main" id="{F49C44C5-325D-4653-8326-2256606A4AD9}"/>
              </a:ext>
            </a:extLst>
          </p:cNvPr>
          <p:cNvCxnSpPr>
            <a:cxnSpLocks/>
          </p:cNvCxnSpPr>
          <p:nvPr/>
        </p:nvCxnSpPr>
        <p:spPr>
          <a:xfrm>
            <a:off x="3270250" y="2660650"/>
            <a:ext cx="0" cy="1248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Přímá spojnice 102">
            <a:extLst>
              <a:ext uri="{FF2B5EF4-FFF2-40B4-BE49-F238E27FC236}">
                <a16:creationId xmlns:a16="http://schemas.microsoft.com/office/drawing/2014/main" id="{ABB81F68-12BE-4E71-B6AD-A8AFF67D7FF5}"/>
              </a:ext>
            </a:extLst>
          </p:cNvPr>
          <p:cNvCxnSpPr>
            <a:cxnSpLocks/>
          </p:cNvCxnSpPr>
          <p:nvPr/>
        </p:nvCxnSpPr>
        <p:spPr>
          <a:xfrm>
            <a:off x="1834712" y="984250"/>
            <a:ext cx="11473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Přímá spojnice 103">
            <a:extLst>
              <a:ext uri="{FF2B5EF4-FFF2-40B4-BE49-F238E27FC236}">
                <a16:creationId xmlns:a16="http://schemas.microsoft.com/office/drawing/2014/main" id="{A63103E2-E79C-4A31-BCD6-E26307F2DAB6}"/>
              </a:ext>
            </a:extLst>
          </p:cNvPr>
          <p:cNvCxnSpPr>
            <a:cxnSpLocks/>
          </p:cNvCxnSpPr>
          <p:nvPr/>
        </p:nvCxnSpPr>
        <p:spPr>
          <a:xfrm>
            <a:off x="3848100" y="984250"/>
            <a:ext cx="12065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Přímá spojnice 104">
            <a:extLst>
              <a:ext uri="{FF2B5EF4-FFF2-40B4-BE49-F238E27FC236}">
                <a16:creationId xmlns:a16="http://schemas.microsoft.com/office/drawing/2014/main" id="{7F1D5141-1723-4E01-9EC1-0B8A61B388FE}"/>
              </a:ext>
            </a:extLst>
          </p:cNvPr>
          <p:cNvCxnSpPr>
            <a:cxnSpLocks/>
          </p:cNvCxnSpPr>
          <p:nvPr/>
        </p:nvCxnSpPr>
        <p:spPr>
          <a:xfrm>
            <a:off x="3860800" y="2165350"/>
            <a:ext cx="12065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Přímá spojnice 105">
            <a:extLst>
              <a:ext uri="{FF2B5EF4-FFF2-40B4-BE49-F238E27FC236}">
                <a16:creationId xmlns:a16="http://schemas.microsoft.com/office/drawing/2014/main" id="{9EBCD392-7EB1-4B2D-9C27-158F07EF7144}"/>
              </a:ext>
            </a:extLst>
          </p:cNvPr>
          <p:cNvCxnSpPr>
            <a:cxnSpLocks/>
          </p:cNvCxnSpPr>
          <p:nvPr/>
        </p:nvCxnSpPr>
        <p:spPr>
          <a:xfrm>
            <a:off x="7670800" y="2819400"/>
            <a:ext cx="6350" cy="211455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Přímá spojnice 106">
            <a:extLst>
              <a:ext uri="{FF2B5EF4-FFF2-40B4-BE49-F238E27FC236}">
                <a16:creationId xmlns:a16="http://schemas.microsoft.com/office/drawing/2014/main" id="{B0046544-EA51-431E-B772-96E90A1CBB4F}"/>
              </a:ext>
            </a:extLst>
          </p:cNvPr>
          <p:cNvCxnSpPr>
            <a:cxnSpLocks/>
          </p:cNvCxnSpPr>
          <p:nvPr/>
        </p:nvCxnSpPr>
        <p:spPr>
          <a:xfrm>
            <a:off x="7677150" y="2819400"/>
            <a:ext cx="146685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Přímá spojnice 108">
            <a:extLst>
              <a:ext uri="{FF2B5EF4-FFF2-40B4-BE49-F238E27FC236}">
                <a16:creationId xmlns:a16="http://schemas.microsoft.com/office/drawing/2014/main" id="{EA764ECD-1E2F-4859-A48D-9A17ABE172C2}"/>
              </a:ext>
            </a:extLst>
          </p:cNvPr>
          <p:cNvCxnSpPr>
            <a:cxnSpLocks/>
          </p:cNvCxnSpPr>
          <p:nvPr/>
        </p:nvCxnSpPr>
        <p:spPr>
          <a:xfrm>
            <a:off x="1853763" y="2141005"/>
            <a:ext cx="0" cy="6508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Přímá spojnice 110">
            <a:extLst>
              <a:ext uri="{FF2B5EF4-FFF2-40B4-BE49-F238E27FC236}">
                <a16:creationId xmlns:a16="http://schemas.microsoft.com/office/drawing/2014/main" id="{6FFCE7C2-4816-4779-AA75-71D36ECE36ED}"/>
              </a:ext>
            </a:extLst>
          </p:cNvPr>
          <p:cNvCxnSpPr>
            <a:cxnSpLocks/>
          </p:cNvCxnSpPr>
          <p:nvPr/>
        </p:nvCxnSpPr>
        <p:spPr>
          <a:xfrm>
            <a:off x="1847413" y="2785462"/>
            <a:ext cx="650876" cy="6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Přímá spojnice 114">
            <a:extLst>
              <a:ext uri="{FF2B5EF4-FFF2-40B4-BE49-F238E27FC236}">
                <a16:creationId xmlns:a16="http://schemas.microsoft.com/office/drawing/2014/main" id="{7ED08ADD-A921-42E3-A4D8-C374BCC0EB3B}"/>
              </a:ext>
            </a:extLst>
          </p:cNvPr>
          <p:cNvCxnSpPr>
            <a:cxnSpLocks/>
          </p:cNvCxnSpPr>
          <p:nvPr/>
        </p:nvCxnSpPr>
        <p:spPr>
          <a:xfrm>
            <a:off x="2491938" y="2651057"/>
            <a:ext cx="0" cy="1248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Přímá spojnice 116">
            <a:extLst>
              <a:ext uri="{FF2B5EF4-FFF2-40B4-BE49-F238E27FC236}">
                <a16:creationId xmlns:a16="http://schemas.microsoft.com/office/drawing/2014/main" id="{AF85714E-650E-4BC1-AE97-A000A837BEF1}"/>
              </a:ext>
            </a:extLst>
          </p:cNvPr>
          <p:cNvCxnSpPr>
            <a:cxnSpLocks/>
          </p:cNvCxnSpPr>
          <p:nvPr/>
        </p:nvCxnSpPr>
        <p:spPr>
          <a:xfrm flipH="1">
            <a:off x="1834711" y="2150502"/>
            <a:ext cx="114740" cy="53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TextovéPole 131">
            <a:extLst>
              <a:ext uri="{FF2B5EF4-FFF2-40B4-BE49-F238E27FC236}">
                <a16:creationId xmlns:a16="http://schemas.microsoft.com/office/drawing/2014/main" id="{546394A4-3273-4BB3-9DBB-56D3F3F434C7}"/>
              </a:ext>
            </a:extLst>
          </p:cNvPr>
          <p:cNvSpPr txBox="1"/>
          <p:nvPr/>
        </p:nvSpPr>
        <p:spPr>
          <a:xfrm>
            <a:off x="2687508" y="50958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50" dirty="0">
                <a:solidFill>
                  <a:schemeClr val="accent1">
                    <a:lumMod val="75000"/>
                  </a:schemeClr>
                </a:solidFill>
              </a:rPr>
              <a:t>13m</a:t>
            </a:r>
          </a:p>
        </p:txBody>
      </p:sp>
      <p:sp>
        <p:nvSpPr>
          <p:cNvPr id="133" name="TextovéPole 132">
            <a:extLst>
              <a:ext uri="{FF2B5EF4-FFF2-40B4-BE49-F238E27FC236}">
                <a16:creationId xmlns:a16="http://schemas.microsoft.com/office/drawing/2014/main" id="{4CED36EA-0673-48F6-B43B-8A70D6C5709A}"/>
              </a:ext>
            </a:extLst>
          </p:cNvPr>
          <p:cNvSpPr txBox="1"/>
          <p:nvPr/>
        </p:nvSpPr>
        <p:spPr>
          <a:xfrm>
            <a:off x="1764944" y="648472"/>
            <a:ext cx="3690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50" dirty="0">
                <a:solidFill>
                  <a:schemeClr val="accent1">
                    <a:lumMod val="75000"/>
                  </a:schemeClr>
                </a:solidFill>
              </a:rPr>
              <a:t>4m</a:t>
            </a:r>
          </a:p>
        </p:txBody>
      </p:sp>
      <p:sp>
        <p:nvSpPr>
          <p:cNvPr id="134" name="TextovéPole 133">
            <a:extLst>
              <a:ext uri="{FF2B5EF4-FFF2-40B4-BE49-F238E27FC236}">
                <a16:creationId xmlns:a16="http://schemas.microsoft.com/office/drawing/2014/main" id="{76960A93-DF9E-4A2B-8348-411115ECCD3C}"/>
              </a:ext>
            </a:extLst>
          </p:cNvPr>
          <p:cNvSpPr txBox="1"/>
          <p:nvPr/>
        </p:nvSpPr>
        <p:spPr>
          <a:xfrm rot="5400000">
            <a:off x="1697618" y="2332022"/>
            <a:ext cx="503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chemeClr val="accent1">
                    <a:lumMod val="75000"/>
                  </a:schemeClr>
                </a:solidFill>
              </a:rPr>
              <a:t>3,5m</a:t>
            </a:r>
          </a:p>
        </p:txBody>
      </p:sp>
      <p:sp>
        <p:nvSpPr>
          <p:cNvPr id="135" name="TextovéPole 134">
            <a:extLst>
              <a:ext uri="{FF2B5EF4-FFF2-40B4-BE49-F238E27FC236}">
                <a16:creationId xmlns:a16="http://schemas.microsoft.com/office/drawing/2014/main" id="{1B88F6C5-8DA9-4286-BB73-72CEA13C6545}"/>
              </a:ext>
            </a:extLst>
          </p:cNvPr>
          <p:cNvSpPr txBox="1"/>
          <p:nvPr/>
        </p:nvSpPr>
        <p:spPr>
          <a:xfrm>
            <a:off x="1932744" y="2557534"/>
            <a:ext cx="503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chemeClr val="accent1">
                    <a:lumMod val="75000"/>
                  </a:schemeClr>
                </a:solidFill>
              </a:rPr>
              <a:t>4,1m</a:t>
            </a:r>
          </a:p>
        </p:txBody>
      </p:sp>
      <p:sp>
        <p:nvSpPr>
          <p:cNvPr id="136" name="TextovéPole 135">
            <a:extLst>
              <a:ext uri="{FF2B5EF4-FFF2-40B4-BE49-F238E27FC236}">
                <a16:creationId xmlns:a16="http://schemas.microsoft.com/office/drawing/2014/main" id="{CF7A5AFF-B3B0-4229-8656-9B7007A56878}"/>
              </a:ext>
            </a:extLst>
          </p:cNvPr>
          <p:cNvSpPr txBox="1"/>
          <p:nvPr/>
        </p:nvSpPr>
        <p:spPr>
          <a:xfrm rot="5400000">
            <a:off x="3622009" y="2357382"/>
            <a:ext cx="503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chemeClr val="accent1">
                    <a:lumMod val="75000"/>
                  </a:schemeClr>
                </a:solidFill>
              </a:rPr>
              <a:t>3,5m</a:t>
            </a:r>
          </a:p>
        </p:txBody>
      </p:sp>
      <p:sp>
        <p:nvSpPr>
          <p:cNvPr id="137" name="TextovéPole 136">
            <a:extLst>
              <a:ext uri="{FF2B5EF4-FFF2-40B4-BE49-F238E27FC236}">
                <a16:creationId xmlns:a16="http://schemas.microsoft.com/office/drawing/2014/main" id="{BF0267DB-8719-4217-BA0E-CFF145CCC6FD}"/>
              </a:ext>
            </a:extLst>
          </p:cNvPr>
          <p:cNvSpPr txBox="1"/>
          <p:nvPr/>
        </p:nvSpPr>
        <p:spPr>
          <a:xfrm>
            <a:off x="3334950" y="2575383"/>
            <a:ext cx="503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chemeClr val="accent1">
                    <a:lumMod val="75000"/>
                  </a:schemeClr>
                </a:solidFill>
              </a:rPr>
              <a:t>4,1m</a:t>
            </a:r>
          </a:p>
        </p:txBody>
      </p:sp>
      <p:sp>
        <p:nvSpPr>
          <p:cNvPr id="140" name="TextovéPole 139">
            <a:extLst>
              <a:ext uri="{FF2B5EF4-FFF2-40B4-BE49-F238E27FC236}">
                <a16:creationId xmlns:a16="http://schemas.microsoft.com/office/drawing/2014/main" id="{9C02EA81-9A6E-41C8-A414-AE24E002A271}"/>
              </a:ext>
            </a:extLst>
          </p:cNvPr>
          <p:cNvSpPr txBox="1"/>
          <p:nvPr/>
        </p:nvSpPr>
        <p:spPr>
          <a:xfrm rot="5400000">
            <a:off x="1463431" y="1513643"/>
            <a:ext cx="503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rgbClr val="FF0000"/>
                </a:solidFill>
              </a:rPr>
              <a:t>6,8m</a:t>
            </a:r>
          </a:p>
        </p:txBody>
      </p:sp>
      <p:sp>
        <p:nvSpPr>
          <p:cNvPr id="141" name="TextovéPole 140">
            <a:extLst>
              <a:ext uri="{FF2B5EF4-FFF2-40B4-BE49-F238E27FC236}">
                <a16:creationId xmlns:a16="http://schemas.microsoft.com/office/drawing/2014/main" id="{7B35D527-9A45-48D7-A730-C72CC07EC2ED}"/>
              </a:ext>
            </a:extLst>
          </p:cNvPr>
          <p:cNvSpPr txBox="1"/>
          <p:nvPr/>
        </p:nvSpPr>
        <p:spPr>
          <a:xfrm>
            <a:off x="2570103" y="2819907"/>
            <a:ext cx="503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rgbClr val="FF0000"/>
                </a:solidFill>
              </a:rPr>
              <a:t>4,8m</a:t>
            </a:r>
          </a:p>
        </p:txBody>
      </p:sp>
      <p:sp>
        <p:nvSpPr>
          <p:cNvPr id="142" name="TextovéPole 141">
            <a:extLst>
              <a:ext uri="{FF2B5EF4-FFF2-40B4-BE49-F238E27FC236}">
                <a16:creationId xmlns:a16="http://schemas.microsoft.com/office/drawing/2014/main" id="{2C923D90-EDC8-43DC-B04A-66DEBCAB63C8}"/>
              </a:ext>
            </a:extLst>
          </p:cNvPr>
          <p:cNvSpPr txBox="1"/>
          <p:nvPr/>
        </p:nvSpPr>
        <p:spPr>
          <a:xfrm rot="5400000">
            <a:off x="3893423" y="1342195"/>
            <a:ext cx="503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rgbClr val="FF0000"/>
                </a:solidFill>
              </a:rPr>
              <a:t>6,8m</a:t>
            </a:r>
          </a:p>
        </p:txBody>
      </p:sp>
      <p:sp>
        <p:nvSpPr>
          <p:cNvPr id="143" name="TextovéPole 142">
            <a:extLst>
              <a:ext uri="{FF2B5EF4-FFF2-40B4-BE49-F238E27FC236}">
                <a16:creationId xmlns:a16="http://schemas.microsoft.com/office/drawing/2014/main" id="{534890DF-5DC8-422E-BE27-30C5989AC192}"/>
              </a:ext>
            </a:extLst>
          </p:cNvPr>
          <p:cNvSpPr txBox="1"/>
          <p:nvPr/>
        </p:nvSpPr>
        <p:spPr>
          <a:xfrm>
            <a:off x="5319287" y="2068840"/>
            <a:ext cx="42992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50" dirty="0">
                <a:solidFill>
                  <a:schemeClr val="accent1">
                    <a:lumMod val="75000"/>
                  </a:schemeClr>
                </a:solidFill>
              </a:rPr>
              <a:t>15m</a:t>
            </a:r>
          </a:p>
        </p:txBody>
      </p:sp>
      <p:sp>
        <p:nvSpPr>
          <p:cNvPr id="144" name="TextovéPole 143">
            <a:extLst>
              <a:ext uri="{FF2B5EF4-FFF2-40B4-BE49-F238E27FC236}">
                <a16:creationId xmlns:a16="http://schemas.microsoft.com/office/drawing/2014/main" id="{8B7163B5-3DA7-4D7C-918C-F02EC1007ECE}"/>
              </a:ext>
            </a:extLst>
          </p:cNvPr>
          <p:cNvSpPr txBox="1"/>
          <p:nvPr/>
        </p:nvSpPr>
        <p:spPr>
          <a:xfrm rot="5585945">
            <a:off x="6288786" y="2692949"/>
            <a:ext cx="3609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50" dirty="0">
                <a:solidFill>
                  <a:schemeClr val="accent1">
                    <a:lumMod val="75000"/>
                  </a:schemeClr>
                </a:solidFill>
              </a:rPr>
              <a:t>1m</a:t>
            </a:r>
          </a:p>
        </p:txBody>
      </p:sp>
      <p:sp>
        <p:nvSpPr>
          <p:cNvPr id="145" name="TextovéPole 144">
            <a:extLst>
              <a:ext uri="{FF2B5EF4-FFF2-40B4-BE49-F238E27FC236}">
                <a16:creationId xmlns:a16="http://schemas.microsoft.com/office/drawing/2014/main" id="{4AA43089-CEC3-4F6D-928A-16516C5896BF}"/>
              </a:ext>
            </a:extLst>
          </p:cNvPr>
          <p:cNvSpPr txBox="1"/>
          <p:nvPr/>
        </p:nvSpPr>
        <p:spPr>
          <a:xfrm>
            <a:off x="7748856" y="3718282"/>
            <a:ext cx="75212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50" dirty="0">
                <a:solidFill>
                  <a:schemeClr val="accent1">
                    <a:lumMod val="75000"/>
                  </a:schemeClr>
                </a:solidFill>
              </a:rPr>
              <a:t>Parkoviště</a:t>
            </a:r>
          </a:p>
        </p:txBody>
      </p:sp>
    </p:spTree>
    <p:extLst>
      <p:ext uri="{BB962C8B-B14F-4D97-AF65-F5344CB8AC3E}">
        <p14:creationId xmlns:p14="http://schemas.microsoft.com/office/powerpoint/2010/main" val="1446147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0" y="965320"/>
            <a:ext cx="79883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400" dirty="0"/>
              <a:t>Červeně – pouze obrubník, do kterého přijdou naše kameny (nacenit pouze realizace obrubníku) 50cm od domu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400" dirty="0"/>
              <a:t>Modře – dlažba </a:t>
            </a:r>
            <a:r>
              <a:rPr lang="it-IT" sz="1400" dirty="0"/>
              <a:t>CSB - VIA TECH, COLORMIX AMARILLA</a:t>
            </a:r>
            <a:r>
              <a:rPr lang="cs-CZ" sz="1400" dirty="0"/>
              <a:t> komplet dodávka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400" dirty="0"/>
              <a:t>Od domu k parkovišti postupné klesání chodníku (ideálně bez schodu)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400" dirty="0"/>
              <a:t>Chodník 3m prodloužený podél parkoviště jako nástupná plocha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400" dirty="0"/>
              <a:t>Nejprve budou chodníky a obrubníky a po té dorovnání terénu hlínou </a:t>
            </a:r>
            <a:endParaRPr lang="it-IT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lvl="1"/>
            <a:endParaRPr lang="cs-CZ" sz="1400" dirty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844950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Red Bull Colors">
      <a:dk1>
        <a:sysClr val="windowText" lastClr="000000"/>
      </a:dk1>
      <a:lt1>
        <a:srgbClr val="FFFFFF"/>
      </a:lt1>
      <a:dk2>
        <a:srgbClr val="FFFFFF"/>
      </a:dk2>
      <a:lt2>
        <a:srgbClr val="FFFFFF"/>
      </a:lt2>
      <a:accent1>
        <a:srgbClr val="153B8B"/>
      </a:accent1>
      <a:accent2>
        <a:srgbClr val="ED1847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C423"/>
      </a:accent6>
      <a:hlink>
        <a:srgbClr val="ED1847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PPT_Template_16x9</Template>
  <TotalTime>202</TotalTime>
  <Words>74</Words>
  <Application>Microsoft Office PowerPoint</Application>
  <PresentationFormat>Předvádění na obrazovce (16:9)</PresentationFormat>
  <Paragraphs>18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10" baseType="lpstr">
      <vt:lpstr>Arial</vt:lpstr>
      <vt:lpstr>Calibri</vt:lpstr>
      <vt:lpstr>Futura Com Bold</vt:lpstr>
      <vt:lpstr>Futura Com Bold Condensed</vt:lpstr>
      <vt:lpstr>Futura Com Book</vt:lpstr>
      <vt:lpstr>Futura Com Medium</vt:lpstr>
      <vt:lpstr>Wingdings</vt:lpstr>
      <vt:lpstr>Motiv Office</vt:lpstr>
      <vt:lpstr>Prezentace aplikace PowerPoint</vt:lpstr>
      <vt:lpstr>Prezentace aplikace PowerPoint</vt:lpstr>
    </vt:vector>
  </TitlesOfParts>
  <Company>RedBull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Energie dostupná, kdykoliv jí potřebujete</dc:title>
  <dc:creator>Martin Pecinka</dc:creator>
  <cp:lastModifiedBy>Martin Pecinka</cp:lastModifiedBy>
  <cp:revision>33</cp:revision>
  <dcterms:created xsi:type="dcterms:W3CDTF">2015-04-22T09:13:54Z</dcterms:created>
  <dcterms:modified xsi:type="dcterms:W3CDTF">2019-02-24T17:17:25Z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659686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D6.1.2</vt:lpwstr>
  </property>
</Properties>
</file>