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19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2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149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68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5846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74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28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2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33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8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3FD3F-8560-47A0-88BE-D6092C0BB35C}" type="datetimeFigureOut">
              <a:rPr lang="cs-CZ" smtClean="0"/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E0DE-D530-4659-B6C2-8569AD535B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2775" cy="764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137963"/>
            <a:ext cx="945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</a:t>
            </a:r>
            <a:r>
              <a:rPr lang="cs-CZ" dirty="0" smtClean="0"/>
              <a:t>a spodní posteli ještě musí být </a:t>
            </a:r>
            <a:r>
              <a:rPr lang="cs-CZ" dirty="0"/>
              <a:t>zábranu proti </a:t>
            </a:r>
            <a:r>
              <a:rPr lang="cs-CZ" dirty="0" smtClean="0"/>
              <a:t>spadnutí, kterou bude možno v budoucnu odstranit.</a:t>
            </a:r>
            <a:r>
              <a:rPr lang="cs-CZ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41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trová postel Max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" y="476672"/>
            <a:ext cx="9067965" cy="60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64540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67544" y="764704"/>
            <a:ext cx="361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Barevná kombinace, materiál lamino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1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22</Words>
  <Application>Microsoft Office PowerPoint</Application>
  <PresentationFormat>Předvádění na obrazovce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Company>SABMiller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Zaoral</dc:creator>
  <cp:lastModifiedBy>Jakub Zaoral</cp:lastModifiedBy>
  <cp:revision>5</cp:revision>
  <dcterms:created xsi:type="dcterms:W3CDTF">2016-04-25T13:20:03Z</dcterms:created>
  <dcterms:modified xsi:type="dcterms:W3CDTF">2016-04-29T12:50:30Z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everlance.DocumentTagging.ClassificationMark.P00">
    <vt:lpwstr>&lt;ClassificationMark xmlns:xsi="http://www.w3.org/2001/XMLSchema-instance" xmlns:xsd="http://www.w3.org/2001/XMLSchema" margin="NaN" class="C2" owner="Jakub Zaoral" position="BottomMiddle" marginX="0" marginY="0" classifiedOn="2016-04-25T15:20:03.4349</vt:lpwstr>
  </property>
  <property fmtid="{D5CDD505-2E9C-101B-9397-08002B2CF9AE}" pid="3" name="Cleverlance.DocumentTagging.ClassificationMark.P01">
    <vt:lpwstr>231+02:00" showPrintedBy="true" showPrintDate="true" language="cs" ApplicationVersion="Microsoft PowerPoint, 14.0" addinVersion="5.2.2.2" template="Black"&gt;&lt;history bulk="false" class="PP - Internal use only / Pouze pro interní účely" code="C2" user="</vt:lpwstr>
  </property>
  <property fmtid="{D5CDD505-2E9C-101B-9397-08002B2CF9AE}" pid="4" name="Cleverlance.DocumentTagging.ClassificationMark.P02">
    <vt:lpwstr>Jakub Zaoral" date="2016-04-25T16:50:47.4698344+02:00" note="" /&gt;&lt;recipients /&gt;&lt;documentOwners /&gt;&lt;/ClassificationMark&gt;</vt:lpwstr>
  </property>
  <property fmtid="{D5CDD505-2E9C-101B-9397-08002B2CF9AE}" pid="5" name="Cleverlance.DocumentTagging.ClassificationMark">
    <vt:lpwstr>￼PARTS:3</vt:lpwstr>
  </property>
  <property fmtid="{D5CDD505-2E9C-101B-9397-08002B2CF9AE}" pid="6" name="DocumentClasification">
    <vt:lpwstr>PP - Internal use only / Pouze pro interní účely</vt:lpwstr>
  </property>
</Properties>
</file>