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984AB-F5DD-4C44-BD15-5FB5E817026B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79D9E-87E4-47D3-B16F-26A3B5A7992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D46D-0CDF-4548-AF10-5DC455790A97}" type="datetimeFigureOut">
              <a:rPr lang="cs-CZ" smtClean="0"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2A0ED-EAB7-4613-BE78-1AA1934E6B2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118" t="13781" r="5916"/>
          <a:stretch>
            <a:fillRect/>
          </a:stretch>
        </p:blipFill>
        <p:spPr bwMode="auto">
          <a:xfrm>
            <a:off x="251520" y="188640"/>
            <a:ext cx="8712968" cy="630708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98072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 vchodu 1m šířka  x 14,5m délka + do silnice 0,6m šířka x </a:t>
            </a:r>
            <a:r>
              <a:rPr lang="cs-CZ" dirty="0"/>
              <a:t> </a:t>
            </a:r>
            <a:r>
              <a:rPr lang="cs-CZ" dirty="0" smtClean="0"/>
              <a:t>7 </a:t>
            </a:r>
            <a:r>
              <a:rPr lang="cs-CZ" smtClean="0"/>
              <a:t>m délka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Předvádění na obrazovce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 Skutil</dc:creator>
  <cp:lastModifiedBy>Radek Skutil</cp:lastModifiedBy>
  <cp:revision>1</cp:revision>
  <dcterms:created xsi:type="dcterms:W3CDTF">2015-03-09T11:17:07Z</dcterms:created>
  <dcterms:modified xsi:type="dcterms:W3CDTF">2015-03-09T11:25:32Z</dcterms:modified>
</cp:coreProperties>
</file>