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>
        <p:scale>
          <a:sx n="100" d="100"/>
          <a:sy n="100" d="100"/>
        </p:scale>
        <p:origin x="-43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6401B-3A59-4479-94B8-0F139749A741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13120-498D-4A82-9C17-9B464CFE106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A1FB-71CC-4EB5-B5D1-F6C714FDC7DC}" type="datetimeFigureOut">
              <a:rPr lang="sk-SK" smtClean="0"/>
              <a:t>26. 7. 2020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130C1-B5BC-475C-8448-9041D99C429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ocka 3"/>
          <p:cNvSpPr/>
          <p:nvPr/>
        </p:nvSpPr>
        <p:spPr>
          <a:xfrm>
            <a:off x="2071670" y="4857760"/>
            <a:ext cx="4714908" cy="714380"/>
          </a:xfrm>
          <a:prstGeom prst="cube">
            <a:avLst>
              <a:gd name="adj" fmla="val 4915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Kocka 4"/>
          <p:cNvSpPr/>
          <p:nvPr/>
        </p:nvSpPr>
        <p:spPr>
          <a:xfrm>
            <a:off x="5643569" y="1857364"/>
            <a:ext cx="2571768" cy="2571768"/>
          </a:xfrm>
          <a:prstGeom prst="cube">
            <a:avLst>
              <a:gd name="adj" fmla="val 574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Xxx</a:t>
            </a:r>
            <a:r>
              <a:rPr lang="sk-SK" dirty="0" smtClean="0"/>
              <a:t> </a:t>
            </a:r>
            <a:r>
              <a:rPr lang="sk-SK" dirty="0" err="1" smtClean="0"/>
              <a:t>Xxxxx</a:t>
            </a:r>
            <a:endParaRPr lang="sk-SK" dirty="0" smtClean="0"/>
          </a:p>
          <a:p>
            <a:pPr algn="ctr"/>
            <a:r>
              <a:rPr lang="sk-SK" dirty="0" err="1" smtClean="0"/>
              <a:t>xx.x.xxxx</a:t>
            </a:r>
            <a:endParaRPr lang="sk-SK" dirty="0" smtClean="0"/>
          </a:p>
          <a:p>
            <a:pPr algn="ctr"/>
            <a:endParaRPr lang="sk-SK" dirty="0"/>
          </a:p>
          <a:p>
            <a:pPr algn="ctr"/>
            <a:r>
              <a:rPr lang="sk-SK" dirty="0" err="1" smtClean="0"/>
              <a:t>Xxxxx</a:t>
            </a:r>
            <a:r>
              <a:rPr lang="sk-SK" dirty="0" smtClean="0"/>
              <a:t> </a:t>
            </a:r>
            <a:r>
              <a:rPr lang="sk-SK" dirty="0" err="1" smtClean="0"/>
              <a:t>Xxxxxxxxx</a:t>
            </a:r>
            <a:endParaRPr lang="sk-SK" dirty="0" smtClean="0"/>
          </a:p>
          <a:p>
            <a:pPr algn="ctr"/>
            <a:r>
              <a:rPr lang="sk-SK" dirty="0" smtClean="0"/>
              <a:t>*</a:t>
            </a:r>
            <a:r>
              <a:rPr lang="sk-SK" dirty="0" err="1" smtClean="0"/>
              <a:t>xx.x.xxxx</a:t>
            </a:r>
            <a:endParaRPr lang="sk-SK" dirty="0" smtClean="0"/>
          </a:p>
          <a:p>
            <a:pPr algn="ctr"/>
            <a:r>
              <a:rPr lang="sk-SK" dirty="0" smtClean="0"/>
              <a:t> +</a:t>
            </a:r>
            <a:r>
              <a:rPr lang="sk-SK" dirty="0" err="1" smtClean="0"/>
              <a:t>x.x.xxxx</a:t>
            </a:r>
            <a:endParaRPr lang="sk-SK" dirty="0" smtClean="0"/>
          </a:p>
        </p:txBody>
      </p:sp>
      <p:sp>
        <p:nvSpPr>
          <p:cNvPr id="6" name="Kocka 5"/>
          <p:cNvSpPr/>
          <p:nvPr/>
        </p:nvSpPr>
        <p:spPr>
          <a:xfrm>
            <a:off x="2571736" y="1285860"/>
            <a:ext cx="714380" cy="3143272"/>
          </a:xfrm>
          <a:prstGeom prst="cube">
            <a:avLst>
              <a:gd name="adj" fmla="val 1873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 smtClean="0"/>
          </a:p>
          <a:p>
            <a:pPr algn="ctr"/>
            <a:endParaRPr lang="sk-SK" dirty="0" smtClean="0"/>
          </a:p>
        </p:txBody>
      </p:sp>
      <p:sp>
        <p:nvSpPr>
          <p:cNvPr id="7" name="Obdĺžnik 6"/>
          <p:cNvSpPr/>
          <p:nvPr/>
        </p:nvSpPr>
        <p:spPr>
          <a:xfrm>
            <a:off x="2857488" y="1571612"/>
            <a:ext cx="45719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2714612" y="1714488"/>
            <a:ext cx="357190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0" name="Rovná spojnica 9"/>
          <p:cNvCxnSpPr/>
          <p:nvPr/>
        </p:nvCxnSpPr>
        <p:spPr>
          <a:xfrm rot="5400000">
            <a:off x="1893869" y="574994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 rot="10800000">
            <a:off x="1857356" y="557055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ovná spojovacia šípka 41"/>
          <p:cNvCxnSpPr/>
          <p:nvPr/>
        </p:nvCxnSpPr>
        <p:spPr>
          <a:xfrm>
            <a:off x="2071670" y="5786454"/>
            <a:ext cx="435771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ovná spojnica 45"/>
          <p:cNvCxnSpPr/>
          <p:nvPr/>
        </p:nvCxnSpPr>
        <p:spPr>
          <a:xfrm rot="10800000">
            <a:off x="1857356" y="521495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ovná spojovacia šípka 47"/>
          <p:cNvCxnSpPr/>
          <p:nvPr/>
        </p:nvCxnSpPr>
        <p:spPr>
          <a:xfrm rot="5400000">
            <a:off x="1750199" y="5392751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ovná spojnica 49"/>
          <p:cNvCxnSpPr/>
          <p:nvPr/>
        </p:nvCxnSpPr>
        <p:spPr>
          <a:xfrm rot="5400000">
            <a:off x="6251587" y="5749941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ovná spojnica 55"/>
          <p:cNvCxnSpPr/>
          <p:nvPr/>
        </p:nvCxnSpPr>
        <p:spPr>
          <a:xfrm rot="5400000">
            <a:off x="3028882" y="4572008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ovná spojnica 60"/>
          <p:cNvCxnSpPr/>
          <p:nvPr/>
        </p:nvCxnSpPr>
        <p:spPr>
          <a:xfrm rot="5400000">
            <a:off x="7928791" y="457200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ovná spojovacia šípka 62"/>
          <p:cNvCxnSpPr/>
          <p:nvPr/>
        </p:nvCxnSpPr>
        <p:spPr>
          <a:xfrm>
            <a:off x="5643569" y="4643446"/>
            <a:ext cx="242889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ovná spojnica 64"/>
          <p:cNvCxnSpPr/>
          <p:nvPr/>
        </p:nvCxnSpPr>
        <p:spPr>
          <a:xfrm rot="5400000">
            <a:off x="5500694" y="457200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ovná spojnica 68"/>
          <p:cNvCxnSpPr/>
          <p:nvPr/>
        </p:nvCxnSpPr>
        <p:spPr>
          <a:xfrm rot="5400000">
            <a:off x="2456584" y="45712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ovná spojovacia šípka 70"/>
          <p:cNvCxnSpPr/>
          <p:nvPr/>
        </p:nvCxnSpPr>
        <p:spPr>
          <a:xfrm>
            <a:off x="2571736" y="4643446"/>
            <a:ext cx="5715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ovná spojnica 72"/>
          <p:cNvCxnSpPr/>
          <p:nvPr/>
        </p:nvCxnSpPr>
        <p:spPr>
          <a:xfrm rot="16200000" flipH="1">
            <a:off x="6429388" y="557214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ovná spojnica 74"/>
          <p:cNvCxnSpPr/>
          <p:nvPr/>
        </p:nvCxnSpPr>
        <p:spPr>
          <a:xfrm rot="16200000" flipH="1">
            <a:off x="6786578" y="521495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ovná spojovacia šípka 76"/>
          <p:cNvCxnSpPr/>
          <p:nvPr/>
        </p:nvCxnSpPr>
        <p:spPr>
          <a:xfrm rot="5400000" flipH="1" flipV="1">
            <a:off x="6572264" y="5357826"/>
            <a:ext cx="357190" cy="357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ovná spojnica 78"/>
          <p:cNvCxnSpPr/>
          <p:nvPr/>
        </p:nvCxnSpPr>
        <p:spPr>
          <a:xfrm rot="10800000">
            <a:off x="2357422" y="442913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ovná spojnica 80"/>
          <p:cNvCxnSpPr/>
          <p:nvPr/>
        </p:nvCxnSpPr>
        <p:spPr>
          <a:xfrm rot="10800000">
            <a:off x="2285984" y="142873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ovná spojovacia šípka 82"/>
          <p:cNvCxnSpPr/>
          <p:nvPr/>
        </p:nvCxnSpPr>
        <p:spPr>
          <a:xfrm rot="5400000">
            <a:off x="857224" y="2928934"/>
            <a:ext cx="300039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ovná spojnica 85"/>
          <p:cNvCxnSpPr/>
          <p:nvPr/>
        </p:nvCxnSpPr>
        <p:spPr>
          <a:xfrm rot="10800000">
            <a:off x="5357818" y="200024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ovná spojnica 87"/>
          <p:cNvCxnSpPr/>
          <p:nvPr/>
        </p:nvCxnSpPr>
        <p:spPr>
          <a:xfrm rot="10800000">
            <a:off x="5357818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ovná spojovacia šípka 89"/>
          <p:cNvCxnSpPr/>
          <p:nvPr/>
        </p:nvCxnSpPr>
        <p:spPr>
          <a:xfrm rot="5400000">
            <a:off x="4214016" y="3214686"/>
            <a:ext cx="242889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ovná spojnica 91"/>
          <p:cNvCxnSpPr/>
          <p:nvPr/>
        </p:nvCxnSpPr>
        <p:spPr>
          <a:xfrm rot="16200000" flipH="1">
            <a:off x="3143240" y="442913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ovná spojnica 93"/>
          <p:cNvCxnSpPr/>
          <p:nvPr/>
        </p:nvCxnSpPr>
        <p:spPr>
          <a:xfrm rot="16200000" flipH="1">
            <a:off x="3286116" y="4286256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ovná spojnica 95"/>
          <p:cNvCxnSpPr/>
          <p:nvPr/>
        </p:nvCxnSpPr>
        <p:spPr>
          <a:xfrm rot="5400000" flipH="1" flipV="1">
            <a:off x="3214678" y="4357694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ovná spojovacia šípka 99"/>
          <p:cNvCxnSpPr/>
          <p:nvPr/>
        </p:nvCxnSpPr>
        <p:spPr>
          <a:xfrm rot="5400000">
            <a:off x="3428992" y="4357694"/>
            <a:ext cx="7143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ovná spojovacia šípka 101"/>
          <p:cNvCxnSpPr/>
          <p:nvPr/>
        </p:nvCxnSpPr>
        <p:spPr>
          <a:xfrm rot="5400000" flipH="1" flipV="1">
            <a:off x="3214678" y="4572008"/>
            <a:ext cx="7143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ovná spojnica 103"/>
          <p:cNvCxnSpPr/>
          <p:nvPr/>
        </p:nvCxnSpPr>
        <p:spPr>
          <a:xfrm rot="16200000" flipH="1">
            <a:off x="8072461" y="442913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ovná spojnica 105"/>
          <p:cNvCxnSpPr/>
          <p:nvPr/>
        </p:nvCxnSpPr>
        <p:spPr>
          <a:xfrm rot="16200000" flipH="1">
            <a:off x="8215337" y="4286256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ovná spojnica 107"/>
          <p:cNvCxnSpPr/>
          <p:nvPr/>
        </p:nvCxnSpPr>
        <p:spPr>
          <a:xfrm rot="5400000" flipH="1" flipV="1">
            <a:off x="8143899" y="442913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ovná spojovacia šípka 115"/>
          <p:cNvCxnSpPr/>
          <p:nvPr/>
        </p:nvCxnSpPr>
        <p:spPr>
          <a:xfrm rot="5400000">
            <a:off x="8358213" y="4357694"/>
            <a:ext cx="7143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ovná spojovacia šípka 118"/>
          <p:cNvCxnSpPr/>
          <p:nvPr/>
        </p:nvCxnSpPr>
        <p:spPr>
          <a:xfrm rot="5400000" flipH="1" flipV="1">
            <a:off x="8143899" y="4572008"/>
            <a:ext cx="7143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ovná spojnica 120"/>
          <p:cNvCxnSpPr>
            <a:stCxn id="8" idx="0"/>
            <a:endCxn id="123" idx="1"/>
          </p:cNvCxnSpPr>
          <p:nvPr/>
        </p:nvCxnSpPr>
        <p:spPr>
          <a:xfrm rot="16200000" flipH="1">
            <a:off x="3500429" y="1107265"/>
            <a:ext cx="35719" cy="1250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bdĺžnik 121"/>
          <p:cNvSpPr/>
          <p:nvPr/>
        </p:nvSpPr>
        <p:spPr>
          <a:xfrm>
            <a:off x="4429124" y="1317766"/>
            <a:ext cx="214314" cy="1468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bdĺžnik 122"/>
          <p:cNvSpPr/>
          <p:nvPr/>
        </p:nvSpPr>
        <p:spPr>
          <a:xfrm>
            <a:off x="4143372" y="1643050"/>
            <a:ext cx="78581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25" name="Rovná spojnica 124"/>
          <p:cNvCxnSpPr>
            <a:stCxn id="122" idx="0"/>
          </p:cNvCxnSpPr>
          <p:nvPr/>
        </p:nvCxnSpPr>
        <p:spPr>
          <a:xfrm rot="5400000" flipH="1" flipV="1">
            <a:off x="4875623" y="977654"/>
            <a:ext cx="770" cy="679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ovná spojnica 126"/>
          <p:cNvCxnSpPr/>
          <p:nvPr/>
        </p:nvCxnSpPr>
        <p:spPr>
          <a:xfrm>
            <a:off x="4500562" y="2784470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ovná spojovacia šípka 129"/>
          <p:cNvCxnSpPr/>
          <p:nvPr/>
        </p:nvCxnSpPr>
        <p:spPr>
          <a:xfrm rot="5400000">
            <a:off x="4500959" y="2071281"/>
            <a:ext cx="1428760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ovná spojnica 131"/>
          <p:cNvCxnSpPr/>
          <p:nvPr/>
        </p:nvCxnSpPr>
        <p:spPr>
          <a:xfrm rot="5400000">
            <a:off x="3732605" y="1371344"/>
            <a:ext cx="8215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Rovná spojnica 133"/>
          <p:cNvCxnSpPr/>
          <p:nvPr/>
        </p:nvCxnSpPr>
        <p:spPr>
          <a:xfrm rot="5400000">
            <a:off x="4500562" y="1389205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Rovná spojovacia šípka 135"/>
          <p:cNvCxnSpPr/>
          <p:nvPr/>
        </p:nvCxnSpPr>
        <p:spPr>
          <a:xfrm>
            <a:off x="4143372" y="1101865"/>
            <a:ext cx="78581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ovná spojnica 141"/>
          <p:cNvCxnSpPr>
            <a:stCxn id="122" idx="0"/>
            <a:endCxn id="122" idx="0"/>
          </p:cNvCxnSpPr>
          <p:nvPr/>
        </p:nvCxnSpPr>
        <p:spPr>
          <a:xfrm rot="5400000" flipH="1" flipV="1">
            <a:off x="4536281" y="13177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BlokTextu 156"/>
          <p:cNvSpPr txBox="1"/>
          <p:nvPr/>
        </p:nvSpPr>
        <p:spPr>
          <a:xfrm>
            <a:off x="2671692" y="4468663"/>
            <a:ext cx="541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/>
              <a:t>175</a:t>
            </a:r>
            <a:endParaRPr lang="sk-SK" sz="1000" dirty="0"/>
          </a:p>
        </p:txBody>
      </p:sp>
      <p:sp>
        <p:nvSpPr>
          <p:cNvPr id="158" name="BlokTextu 157"/>
          <p:cNvSpPr txBox="1"/>
          <p:nvPr/>
        </p:nvSpPr>
        <p:spPr>
          <a:xfrm rot="16200000">
            <a:off x="5074002" y="3037967"/>
            <a:ext cx="6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/>
              <a:t>660</a:t>
            </a:r>
            <a:endParaRPr lang="sk-SK" sz="1000" dirty="0"/>
          </a:p>
        </p:txBody>
      </p:sp>
      <p:sp>
        <p:nvSpPr>
          <p:cNvPr id="159" name="BlokTextu 158"/>
          <p:cNvSpPr txBox="1"/>
          <p:nvPr/>
        </p:nvSpPr>
        <p:spPr>
          <a:xfrm>
            <a:off x="6690494" y="4468663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smtClean="0"/>
              <a:t>490</a:t>
            </a:r>
            <a:endParaRPr lang="sk-SK" sz="1000" dirty="0"/>
          </a:p>
        </p:txBody>
      </p:sp>
      <p:sp>
        <p:nvSpPr>
          <p:cNvPr id="160" name="BlokTextu 159"/>
          <p:cNvSpPr txBox="1"/>
          <p:nvPr/>
        </p:nvSpPr>
        <p:spPr>
          <a:xfrm rot="18579519">
            <a:off x="8075943" y="4320083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smtClean="0"/>
              <a:t>68</a:t>
            </a:r>
            <a:endParaRPr lang="sk-SK" sz="1000" dirty="0"/>
          </a:p>
        </p:txBody>
      </p:sp>
      <p:sp>
        <p:nvSpPr>
          <p:cNvPr id="161" name="BlokTextu 160"/>
          <p:cNvSpPr txBox="1"/>
          <p:nvPr/>
        </p:nvSpPr>
        <p:spPr>
          <a:xfrm>
            <a:off x="4000496" y="5611671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smtClean="0"/>
              <a:t>950</a:t>
            </a:r>
            <a:endParaRPr lang="sk-SK" sz="1000" dirty="0"/>
          </a:p>
        </p:txBody>
      </p:sp>
      <p:sp>
        <p:nvSpPr>
          <p:cNvPr id="162" name="BlokTextu 161"/>
          <p:cNvSpPr txBox="1"/>
          <p:nvPr/>
        </p:nvSpPr>
        <p:spPr>
          <a:xfrm rot="18589095">
            <a:off x="3146603" y="432010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smtClean="0"/>
              <a:t>68</a:t>
            </a:r>
            <a:endParaRPr lang="sk-SK" sz="1000" dirty="0"/>
          </a:p>
        </p:txBody>
      </p:sp>
      <p:sp>
        <p:nvSpPr>
          <p:cNvPr id="163" name="BlokTextu 162"/>
          <p:cNvSpPr txBox="1"/>
          <p:nvPr/>
        </p:nvSpPr>
        <p:spPr>
          <a:xfrm rot="18825160">
            <a:off x="6555004" y="5342991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smtClean="0"/>
              <a:t>205</a:t>
            </a:r>
            <a:endParaRPr lang="sk-SK" sz="1000" dirty="0"/>
          </a:p>
        </p:txBody>
      </p:sp>
      <p:sp>
        <p:nvSpPr>
          <p:cNvPr id="164" name="BlokTextu 163"/>
          <p:cNvSpPr txBox="1"/>
          <p:nvPr/>
        </p:nvSpPr>
        <p:spPr>
          <a:xfrm rot="16200000">
            <a:off x="2180763" y="2609399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smtClean="0"/>
              <a:t>865</a:t>
            </a:r>
          </a:p>
          <a:p>
            <a:endParaRPr lang="sk-SK" sz="1000" dirty="0"/>
          </a:p>
        </p:txBody>
      </p:sp>
      <p:sp>
        <p:nvSpPr>
          <p:cNvPr id="177" name="BlokTextu 176"/>
          <p:cNvSpPr txBox="1"/>
          <p:nvPr/>
        </p:nvSpPr>
        <p:spPr>
          <a:xfrm rot="16200000">
            <a:off x="4972351" y="1718118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smtClean="0"/>
              <a:t>350</a:t>
            </a:r>
            <a:endParaRPr lang="sk-SK" sz="1000" dirty="0"/>
          </a:p>
        </p:txBody>
      </p:sp>
      <p:sp>
        <p:nvSpPr>
          <p:cNvPr id="181" name="BlokTextu 180"/>
          <p:cNvSpPr txBox="1"/>
          <p:nvPr/>
        </p:nvSpPr>
        <p:spPr>
          <a:xfrm>
            <a:off x="4333040" y="928670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smtClean="0"/>
              <a:t>100</a:t>
            </a:r>
            <a:endParaRPr lang="sk-SK" sz="1000" dirty="0"/>
          </a:p>
        </p:txBody>
      </p:sp>
      <p:cxnSp>
        <p:nvCxnSpPr>
          <p:cNvPr id="183" name="Rovná spojnica 182"/>
          <p:cNvCxnSpPr/>
          <p:nvPr/>
        </p:nvCxnSpPr>
        <p:spPr>
          <a:xfrm rot="5400000">
            <a:off x="4250529" y="296385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Rovná spojnica 184"/>
          <p:cNvCxnSpPr/>
          <p:nvPr/>
        </p:nvCxnSpPr>
        <p:spPr>
          <a:xfrm rot="5400000">
            <a:off x="4464843" y="296385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Rovná spojnica 188"/>
          <p:cNvCxnSpPr/>
          <p:nvPr/>
        </p:nvCxnSpPr>
        <p:spPr>
          <a:xfrm>
            <a:off x="4286248" y="307181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Rovná spojovacia šípka 190"/>
          <p:cNvCxnSpPr/>
          <p:nvPr/>
        </p:nvCxnSpPr>
        <p:spPr>
          <a:xfrm>
            <a:off x="4286248" y="307022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Rovná spojovacia šípka 192"/>
          <p:cNvCxnSpPr/>
          <p:nvPr/>
        </p:nvCxnSpPr>
        <p:spPr>
          <a:xfrm rot="10800000">
            <a:off x="4643438" y="3070221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BlokTextu 193"/>
          <p:cNvSpPr txBox="1"/>
          <p:nvPr/>
        </p:nvSpPr>
        <p:spPr>
          <a:xfrm>
            <a:off x="4398764" y="2857496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smtClean="0"/>
              <a:t>15</a:t>
            </a:r>
            <a:endParaRPr lang="sk-SK" sz="1000" dirty="0"/>
          </a:p>
        </p:txBody>
      </p:sp>
      <p:cxnSp>
        <p:nvCxnSpPr>
          <p:cNvPr id="205" name="Rovná spojnica 204"/>
          <p:cNvCxnSpPr>
            <a:endCxn id="122" idx="2"/>
          </p:cNvCxnSpPr>
          <p:nvPr/>
        </p:nvCxnSpPr>
        <p:spPr>
          <a:xfrm>
            <a:off x="3929058" y="2786058"/>
            <a:ext cx="60722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Rovná spojnica 206"/>
          <p:cNvCxnSpPr/>
          <p:nvPr/>
        </p:nvCxnSpPr>
        <p:spPr>
          <a:xfrm>
            <a:off x="3929058" y="185577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Rovná spojovacia šípka 208"/>
          <p:cNvCxnSpPr/>
          <p:nvPr/>
        </p:nvCxnSpPr>
        <p:spPr>
          <a:xfrm rot="5400000">
            <a:off x="3536149" y="2321711"/>
            <a:ext cx="92869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BlokTextu 209"/>
          <p:cNvSpPr txBox="1"/>
          <p:nvPr/>
        </p:nvSpPr>
        <p:spPr>
          <a:xfrm rot="16200000">
            <a:off x="3757905" y="2216430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smtClean="0"/>
              <a:t>250</a:t>
            </a:r>
            <a:endParaRPr lang="sk-SK" sz="1000" dirty="0"/>
          </a:p>
        </p:txBody>
      </p:sp>
      <p:sp>
        <p:nvSpPr>
          <p:cNvPr id="214" name="BlokTextu 213"/>
          <p:cNvSpPr txBox="1"/>
          <p:nvPr/>
        </p:nvSpPr>
        <p:spPr>
          <a:xfrm rot="16200000">
            <a:off x="1636790" y="5288263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smtClean="0"/>
              <a:t>100</a:t>
            </a:r>
            <a:endParaRPr lang="sk-SK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23</Words>
  <Application>Microsoft Office PowerPoint</Application>
  <PresentationFormat>Prezentácia na obrazovke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Mirka</dc:creator>
  <cp:lastModifiedBy>Mirka</cp:lastModifiedBy>
  <cp:revision>49</cp:revision>
  <dcterms:created xsi:type="dcterms:W3CDTF">2020-07-26T07:55:56Z</dcterms:created>
  <dcterms:modified xsi:type="dcterms:W3CDTF">2020-07-26T18:11:34Z</dcterms:modified>
</cp:coreProperties>
</file>