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52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2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15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42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8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46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54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6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66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93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6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A410-2938-4D97-A2E2-2941A22194C5}" type="datetimeFigureOut">
              <a:rPr lang="cs-CZ" smtClean="0"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417A-8A02-4D9B-981E-EA6B9B3FB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1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H="1">
            <a:off x="6255025" y="2093843"/>
            <a:ext cx="2239618" cy="64965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2147445" y="2564441"/>
            <a:ext cx="1867964" cy="46066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4015408" y="2093843"/>
            <a:ext cx="4479235" cy="46382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2147445" y="2743497"/>
            <a:ext cx="4081274" cy="28160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6122507" y="2743497"/>
            <a:ext cx="132518" cy="28257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2147445" y="3018478"/>
            <a:ext cx="0" cy="208360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4188082" y="2852530"/>
            <a:ext cx="86732" cy="25962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255025" y="5229225"/>
            <a:ext cx="2239618" cy="34000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303974" y="4987153"/>
            <a:ext cx="714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           cca. 6 m                                                cca. 4 m</a:t>
            </a:r>
          </a:p>
          <a:p>
            <a:endParaRPr lang="cs-CZ" b="1" dirty="0">
              <a:solidFill>
                <a:schemeClr val="accent4"/>
              </a:solidFill>
            </a:endParaRPr>
          </a:p>
          <a:p>
            <a:endParaRPr lang="cs-CZ" b="1" dirty="0">
              <a:solidFill>
                <a:schemeClr val="accent4"/>
              </a:solidFill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2144427" y="5102087"/>
            <a:ext cx="4110598" cy="455764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74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Lumír Vybíral</dc:creator>
  <cp:lastModifiedBy>Lumír Vybíral</cp:lastModifiedBy>
  <cp:revision>3</cp:revision>
  <dcterms:created xsi:type="dcterms:W3CDTF">2016-06-07T10:00:34Z</dcterms:created>
  <dcterms:modified xsi:type="dcterms:W3CDTF">2016-06-07T10:16:23Z</dcterms:modified>
</cp:coreProperties>
</file>