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2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7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1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5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6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05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71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68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5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7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D951-6EAE-4188-B958-BC277703AE76}" type="datetimeFigureOut">
              <a:rPr lang="cs-CZ" smtClean="0"/>
              <a:t>20.7.2017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633B-901C-44F8-B314-8028116A9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9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/>
          <p:cNvCxnSpPr/>
          <p:nvPr/>
        </p:nvCxnSpPr>
        <p:spPr>
          <a:xfrm>
            <a:off x="1403648" y="2780928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403648" y="1340768"/>
            <a:ext cx="1296144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699792" y="1340768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156992" y="1340768"/>
            <a:ext cx="11886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275856" y="1484784"/>
            <a:ext cx="0" cy="36724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1403648" y="5157192"/>
            <a:ext cx="1872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275856" y="1340768"/>
            <a:ext cx="21602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3442438" y="122811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64505" y="648364"/>
            <a:ext cx="41870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72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661792" y="94810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512965" y="16577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780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325419" y="31363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1923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55576" y="36282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1430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071890" y="513547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793</a:t>
            </a:r>
            <a:endParaRPr lang="cs-CZ" dirty="0"/>
          </a:p>
        </p:txBody>
      </p:sp>
      <p:cxnSp>
        <p:nvCxnSpPr>
          <p:cNvPr id="44" name="Přímá spojnice 43"/>
          <p:cNvCxnSpPr/>
          <p:nvPr/>
        </p:nvCxnSpPr>
        <p:spPr>
          <a:xfrm>
            <a:off x="5237846" y="2748662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5237846" y="1308502"/>
            <a:ext cx="1296144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533990" y="1308502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6991190" y="1308502"/>
            <a:ext cx="11886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7110054" y="1452518"/>
            <a:ext cx="0" cy="36724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5237846" y="5124926"/>
            <a:ext cx="1872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7110054" y="1308502"/>
            <a:ext cx="21602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7276636" y="11958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613010" y="13805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80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6495990" y="91584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193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347163" y="162548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772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7159617" y="31040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1928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589774" y="35959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1433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06088" y="510320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800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1512965" y="3997552"/>
            <a:ext cx="1644027" cy="1015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1576615" y="1412776"/>
            <a:ext cx="115914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2735755" y="1412776"/>
            <a:ext cx="3530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3088783" y="1412776"/>
            <a:ext cx="84584" cy="923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H="1">
            <a:off x="3173367" y="1505109"/>
            <a:ext cx="1" cy="1203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1589192" y="2708920"/>
            <a:ext cx="15967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V="1">
            <a:off x="5427947" y="1403161"/>
            <a:ext cx="115914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6587087" y="1403161"/>
            <a:ext cx="3530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6940115" y="1403161"/>
            <a:ext cx="84584" cy="923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H="1">
            <a:off x="7024699" y="1495494"/>
            <a:ext cx="1" cy="1203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 flipH="1">
            <a:off x="5440524" y="2699305"/>
            <a:ext cx="15967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bdélník 86"/>
          <p:cNvSpPr/>
          <p:nvPr/>
        </p:nvSpPr>
        <p:spPr>
          <a:xfrm>
            <a:off x="1517738" y="2843321"/>
            <a:ext cx="1644027" cy="1015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bdélník 87"/>
          <p:cNvSpPr/>
          <p:nvPr/>
        </p:nvSpPr>
        <p:spPr>
          <a:xfrm>
            <a:off x="5342390" y="3997552"/>
            <a:ext cx="1644027" cy="1015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5347163" y="2843321"/>
            <a:ext cx="1644027" cy="1015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23928" y="2063541"/>
            <a:ext cx="942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Výplně dřevo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696537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Předvádění na obrazovce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honza</cp:lastModifiedBy>
  <cp:revision>5</cp:revision>
  <dcterms:created xsi:type="dcterms:W3CDTF">2017-07-20T17:32:59Z</dcterms:created>
  <dcterms:modified xsi:type="dcterms:W3CDTF">2017-07-20T17:55:17Z</dcterms:modified>
</cp:coreProperties>
</file>