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83" d="100"/>
          <a:sy n="83" d="100"/>
        </p:scale>
        <p:origin x="9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91421-B54B-485C-9951-5F89E875E304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21DA-CDA2-470F-964F-340FA133D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385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91421-B54B-485C-9951-5F89E875E304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21DA-CDA2-470F-964F-340FA133D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020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91421-B54B-485C-9951-5F89E875E304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21DA-CDA2-470F-964F-340FA133D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242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91421-B54B-485C-9951-5F89E875E304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21DA-CDA2-470F-964F-340FA133D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6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91421-B54B-485C-9951-5F89E875E304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21DA-CDA2-470F-964F-340FA133D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54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91421-B54B-485C-9951-5F89E875E304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21DA-CDA2-470F-964F-340FA133D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507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91421-B54B-485C-9951-5F89E875E304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21DA-CDA2-470F-964F-340FA133D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59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91421-B54B-485C-9951-5F89E875E304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21DA-CDA2-470F-964F-340FA133D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239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91421-B54B-485C-9951-5F89E875E304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21DA-CDA2-470F-964F-340FA133D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462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91421-B54B-485C-9951-5F89E875E304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21DA-CDA2-470F-964F-340FA133D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05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91421-B54B-485C-9951-5F89E875E304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21DA-CDA2-470F-964F-340FA133D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85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91421-B54B-485C-9951-5F89E875E304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221DA-CDA2-470F-964F-340FA133D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48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40355" y="391911"/>
            <a:ext cx="8562975" cy="6143625"/>
            <a:chOff x="1814512" y="357187"/>
            <a:chExt cx="8562975" cy="6143625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14512" y="357187"/>
              <a:ext cx="8562975" cy="6143625"/>
            </a:xfrm>
            <a:prstGeom prst="rect">
              <a:avLst/>
            </a:prstGeom>
            <a:solidFill>
              <a:schemeClr val="bg1">
                <a:lumMod val="95000"/>
                <a:alpha val="19000"/>
              </a:schemeClr>
            </a:solidFill>
          </p:spPr>
        </p:pic>
        <p:sp>
          <p:nvSpPr>
            <p:cNvPr id="3" name="TextBox 2"/>
            <p:cNvSpPr txBox="1"/>
            <p:nvPr/>
          </p:nvSpPr>
          <p:spPr>
            <a:xfrm>
              <a:off x="3303638" y="3903406"/>
              <a:ext cx="757083" cy="246221"/>
            </a:xfrm>
            <a:prstGeom prst="rect">
              <a:avLst/>
            </a:prstGeom>
            <a:solidFill>
              <a:schemeClr val="bg1">
                <a:lumMod val="95000"/>
                <a:alpha val="4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umyvacka</a:t>
              </a:r>
              <a:endParaRPr lang="en-US" sz="10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635046" y="2954593"/>
              <a:ext cx="8947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err="1" smtClean="0"/>
                <a:t>Drez</a:t>
              </a:r>
              <a:r>
                <a:rPr lang="en-US" sz="1000" dirty="0" smtClean="0"/>
                <a:t> </a:t>
              </a:r>
              <a:r>
                <a:rPr lang="en-US" sz="1000" dirty="0" err="1" smtClean="0"/>
                <a:t>sirka</a:t>
              </a:r>
              <a:r>
                <a:rPr lang="en-US" sz="1000" dirty="0" smtClean="0"/>
                <a:t> 780-900</a:t>
              </a:r>
              <a:endParaRPr lang="en-US" sz="1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473678" y="3780295"/>
              <a:ext cx="1209368" cy="246221"/>
            </a:xfrm>
            <a:prstGeom prst="rect">
              <a:avLst/>
            </a:prstGeom>
            <a:solidFill>
              <a:schemeClr val="bg1">
                <a:lumMod val="95000"/>
                <a:alpha val="37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Sufle  hlbka 550</a:t>
              </a:r>
              <a:endParaRPr lang="en-US" sz="1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142029" y="1835235"/>
              <a:ext cx="1563330" cy="246221"/>
            </a:xfrm>
            <a:prstGeom prst="rect">
              <a:avLst/>
            </a:prstGeom>
            <a:solidFill>
              <a:schemeClr val="bg1">
                <a:lumMod val="95000"/>
                <a:alpha val="46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Dvojvyklop BLUM aventos</a:t>
              </a:r>
              <a:endParaRPr lang="en-US" sz="1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982065" y="1059778"/>
              <a:ext cx="1563330" cy="400110"/>
            </a:xfrm>
            <a:prstGeom prst="rect">
              <a:avLst/>
            </a:prstGeom>
            <a:solidFill>
              <a:schemeClr val="bg1">
                <a:lumMod val="95000"/>
                <a:alpha val="37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1000" dirty="0" err="1" smtClean="0"/>
                <a:t>Jednoduchy</a:t>
              </a:r>
              <a:r>
                <a:rPr lang="en-US" sz="1000" dirty="0" smtClean="0"/>
                <a:t> </a:t>
              </a:r>
              <a:r>
                <a:rPr lang="en-US" sz="1000" dirty="0" err="1" smtClean="0"/>
                <a:t>vyklop</a:t>
              </a:r>
              <a:r>
                <a:rPr lang="en-US" sz="1000" dirty="0" smtClean="0"/>
                <a:t>, </a:t>
              </a:r>
              <a:r>
                <a:rPr lang="en-US" sz="1000" dirty="0" err="1" smtClean="0"/>
                <a:t>skryte</a:t>
              </a:r>
              <a:r>
                <a:rPr lang="en-US" sz="1000" dirty="0" smtClean="0"/>
                <a:t> </a:t>
              </a:r>
              <a:r>
                <a:rPr lang="en-US" sz="1000" dirty="0" err="1" smtClean="0"/>
                <a:t>potrubie</a:t>
              </a:r>
              <a:r>
                <a:rPr lang="en-US" sz="1000" dirty="0" smtClean="0"/>
                <a:t> od </a:t>
              </a:r>
              <a:r>
                <a:rPr lang="en-US" sz="1000" dirty="0" err="1" smtClean="0"/>
                <a:t>digestora</a:t>
              </a:r>
              <a:endParaRPr lang="en-US" sz="1000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9028253" y="613458"/>
            <a:ext cx="23380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Sirka</a:t>
            </a:r>
            <a:r>
              <a:rPr lang="en-US" dirty="0" smtClean="0"/>
              <a:t> </a:t>
            </a:r>
            <a:r>
              <a:rPr lang="en-US" dirty="0" err="1" smtClean="0"/>
              <a:t>pracovnej</a:t>
            </a:r>
            <a:r>
              <a:rPr lang="en-US" dirty="0" smtClean="0"/>
              <a:t> </a:t>
            </a:r>
            <a:r>
              <a:rPr lang="en-US" dirty="0" err="1" smtClean="0"/>
              <a:t>dosky</a:t>
            </a:r>
            <a:r>
              <a:rPr lang="en-US" dirty="0" smtClean="0"/>
              <a:t> 600,  </a:t>
            </a:r>
            <a:r>
              <a:rPr lang="en-US" dirty="0" err="1" smtClean="0"/>
              <a:t>korpusy</a:t>
            </a:r>
            <a:r>
              <a:rPr lang="en-US" dirty="0" smtClean="0"/>
              <a:t> </a:t>
            </a:r>
            <a:r>
              <a:rPr lang="en-US" dirty="0" err="1" smtClean="0"/>
              <a:t>hr</a:t>
            </a:r>
            <a:r>
              <a:rPr lang="en-US" dirty="0" smtClean="0"/>
              <a:t> 18,  </a:t>
            </a:r>
            <a:r>
              <a:rPr lang="en-US" dirty="0" err="1" smtClean="0"/>
              <a:t>dvierka</a:t>
            </a:r>
            <a:r>
              <a:rPr lang="en-US" dirty="0" smtClean="0"/>
              <a:t> </a:t>
            </a:r>
            <a:r>
              <a:rPr lang="en-US" dirty="0" err="1" smtClean="0"/>
              <a:t>vysoky</a:t>
            </a:r>
            <a:r>
              <a:rPr lang="en-US" dirty="0" smtClean="0"/>
              <a:t> </a:t>
            </a:r>
            <a:r>
              <a:rPr lang="en-US" dirty="0" err="1" smtClean="0"/>
              <a:t>lesk</a:t>
            </a:r>
            <a:r>
              <a:rPr lang="en-US" dirty="0" smtClean="0"/>
              <a:t> – folia </a:t>
            </a:r>
            <a:r>
              <a:rPr lang="en-US" dirty="0" err="1" smtClean="0"/>
              <a:t>alebo</a:t>
            </a:r>
            <a:r>
              <a:rPr lang="en-US" dirty="0" smtClean="0"/>
              <a:t> </a:t>
            </a:r>
            <a:r>
              <a:rPr lang="en-US" dirty="0" err="1" smtClean="0"/>
              <a:t>lak</a:t>
            </a:r>
            <a:r>
              <a:rPr lang="en-US" dirty="0" smtClean="0"/>
              <a:t>,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338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778" y="168074"/>
            <a:ext cx="10058400" cy="65913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45215" y="3368233"/>
            <a:ext cx="233808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Podorys</a:t>
            </a:r>
            <a:r>
              <a:rPr lang="en-US" dirty="0" smtClean="0"/>
              <a:t> </a:t>
            </a:r>
            <a:r>
              <a:rPr lang="en-US" dirty="0" err="1" smtClean="0"/>
              <a:t>miestosti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634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36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Johnson Controls,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Juraj Lamoš</dc:creator>
  <cp:lastModifiedBy>Juraj Lamoš</cp:lastModifiedBy>
  <cp:revision>2</cp:revision>
  <dcterms:created xsi:type="dcterms:W3CDTF">2015-04-21T21:29:25Z</dcterms:created>
  <dcterms:modified xsi:type="dcterms:W3CDTF">2015-04-30T11:00:01Z</dcterms:modified>
</cp:coreProperties>
</file>