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6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C1BF0-E784-42F2-BDC3-E9D209746C9A}" type="datetimeFigureOut">
              <a:rPr lang="cs-CZ" smtClean="0"/>
              <a:t>8.4.2018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C7C542-5042-4D14-8FDE-FEA19EAFE0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54101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5BCBC-9D2B-45D8-8146-1D5FDC8D5D0E}" type="datetime1">
              <a:rPr lang="cs-CZ" smtClean="0"/>
              <a:t>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E4795-4F30-417B-B784-91C5DACA04AF}" type="datetime1">
              <a:rPr lang="cs-CZ" smtClean="0"/>
              <a:t>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F6294-EDEB-4329-94B6-D9058D6D3F8F}" type="datetime1">
              <a:rPr lang="cs-CZ" smtClean="0"/>
              <a:t>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1624F-5393-4C05-BFE7-25078571008C}" type="datetime1">
              <a:rPr lang="cs-CZ" smtClean="0"/>
              <a:t>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16635-2F1A-4E3C-8562-F969EC87771D}" type="datetime1">
              <a:rPr lang="cs-CZ" smtClean="0"/>
              <a:t>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39940-2B29-4334-84D1-C92DD33C1032}" type="datetime1">
              <a:rPr lang="cs-CZ" smtClean="0"/>
              <a:t>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380C7-3E2D-4B3B-AF23-BFA0B3509758}" type="datetime1">
              <a:rPr lang="cs-CZ" smtClean="0"/>
              <a:t>8.4.2018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5A203-010D-4972-BE4A-C91B844BC2B1}" type="datetime1">
              <a:rPr lang="cs-CZ" smtClean="0"/>
              <a:t>8.4.2018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B10AA-5EBE-4197-8218-009A313A615D}" type="datetime1">
              <a:rPr lang="cs-CZ" smtClean="0"/>
              <a:t>8.4.2018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76FB6-F9EB-44B6-999E-B35685D83C6B}" type="datetime1">
              <a:rPr lang="cs-CZ" smtClean="0"/>
              <a:t>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B081A-7479-4820-8D25-7EA0AA784F8F}" type="datetime1">
              <a:rPr lang="cs-CZ" smtClean="0"/>
              <a:t>8.4.2018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DCB21-21D9-4BCF-A5AD-CD6624ECC46F}" type="datetime1">
              <a:rPr lang="cs-CZ" smtClean="0"/>
              <a:t>8.4.2018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hornbach.sk/shop/Tryskana-dlazdica-Fatima-40x40-cm-cervena/8833693/artikel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573" y="4516345"/>
            <a:ext cx="1904318" cy="1281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5235883"/>
            <a:ext cx="2690242" cy="12894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645423"/>
            <a:ext cx="1955642" cy="1167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4067942" y="6444044"/>
            <a:ext cx="913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100 cm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1</a:t>
            </a:fld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250363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/>
              <a:t>Zadanie č1</a:t>
            </a:r>
            <a:r>
              <a:rPr lang="sk-SK" sz="1600" dirty="0" smtClean="0"/>
              <a:t>:</a:t>
            </a:r>
          </a:p>
          <a:p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u="sng" dirty="0" smtClean="0">
                <a:solidFill>
                  <a:srgbClr val="FF0000"/>
                </a:solidFill>
              </a:rPr>
              <a:t>Naceniť terasu </a:t>
            </a:r>
            <a:r>
              <a:rPr lang="sk-SK" sz="1600" dirty="0" smtClean="0"/>
              <a:t>z </a:t>
            </a:r>
            <a:r>
              <a:rPr lang="sk-SK" sz="1600" dirty="0"/>
              <a:t>dlažby 40 x 40 cm (</a:t>
            </a:r>
            <a:r>
              <a:rPr lang="sk-SK" sz="1600" dirty="0">
                <a:hlinkClick r:id="rId5"/>
              </a:rPr>
              <a:t>https://</a:t>
            </a:r>
            <a:r>
              <a:rPr lang="sk-SK" sz="1600" dirty="0" smtClean="0">
                <a:hlinkClick r:id="rId5"/>
              </a:rPr>
              <a:t>www.hornbach.sk/shop/Tryskana-dlazdica-Fatima-40x40-cm-cervena/8833693/artikel.html</a:t>
            </a:r>
            <a:r>
              <a:rPr lang="sk-SK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Naceniť aj betonáž všetkých ostatných obrubníkov (bordový viď </a:t>
            </a:r>
            <a:r>
              <a:rPr lang="sk-SK" sz="1600" dirty="0" err="1" smtClean="0"/>
              <a:t>foto</a:t>
            </a:r>
            <a:r>
              <a:rPr lang="sk-SK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Cena na final</a:t>
            </a:r>
            <a:r>
              <a:rPr lang="sk-SK" sz="1600" dirty="0"/>
              <a:t> </a:t>
            </a:r>
            <a:r>
              <a:rPr lang="sk-SK" sz="1600" dirty="0" smtClean="0"/>
              <a:t>(materiál, doprava, </a:t>
            </a:r>
            <a:r>
              <a:rPr lang="sk-SK" sz="1600" dirty="0" err="1" smtClean="0"/>
              <a:t>výkop,makadam,piesok</a:t>
            </a:r>
            <a:r>
              <a:rPr lang="sk-SK" sz="1600" dirty="0" smtClean="0"/>
              <a:t>, betonáž...)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Zvlášť uviesť cenu za jednu dlaždicu a obrubník </a:t>
            </a:r>
            <a:endParaRPr lang="cs-CZ" sz="16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39552" y="2189182"/>
            <a:ext cx="691276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600" b="1" dirty="0" smtClean="0"/>
              <a:t>Zadanie č2</a:t>
            </a:r>
            <a:r>
              <a:rPr lang="sk-SK" sz="1600" dirty="0" smtClean="0"/>
              <a:t>:</a:t>
            </a:r>
          </a:p>
          <a:p>
            <a:endParaRPr lang="sk-SK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u="sng" dirty="0" smtClean="0">
                <a:solidFill>
                  <a:srgbClr val="FF0000"/>
                </a:solidFill>
              </a:rPr>
              <a:t>Naceniť parkovacie státie </a:t>
            </a:r>
            <a:r>
              <a:rPr lang="sk-SK" sz="1600" dirty="0" smtClean="0"/>
              <a:t>z </a:t>
            </a:r>
            <a:r>
              <a:rPr lang="sk-SK" sz="1600" dirty="0"/>
              <a:t>dlažby 40 x 40 cm (</a:t>
            </a:r>
            <a:r>
              <a:rPr lang="sk-SK" sz="1600" dirty="0">
                <a:hlinkClick r:id="rId5"/>
              </a:rPr>
              <a:t>https://</a:t>
            </a:r>
            <a:r>
              <a:rPr lang="sk-SK" sz="1600" dirty="0" smtClean="0">
                <a:hlinkClick r:id="rId5"/>
              </a:rPr>
              <a:t>www.hornbach.sk/shop/Tryskana-dlazdica-Fatima-40x40-cm-cervena/8833693/artikel.html</a:t>
            </a:r>
            <a:r>
              <a:rPr lang="sk-SK" sz="1600" dirty="0" smtClean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Cena na final</a:t>
            </a:r>
            <a:r>
              <a:rPr lang="sk-SK" sz="1600" dirty="0"/>
              <a:t> </a:t>
            </a:r>
            <a:r>
              <a:rPr lang="sk-SK" sz="1600" dirty="0" smtClean="0"/>
              <a:t>(materiál, doprava, </a:t>
            </a:r>
            <a:r>
              <a:rPr lang="sk-SK" sz="1600" dirty="0" err="1" smtClean="0"/>
              <a:t>výkop,makadam,piesok</a:t>
            </a:r>
            <a:r>
              <a:rPr lang="sk-SK" sz="1600" dirty="0" smtClean="0"/>
              <a:t>, betonáž...)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1600" dirty="0" smtClean="0"/>
              <a:t>Zvlášť uviesť cenu za jednu dlaždicu a obrubník 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04248" y="4197275"/>
            <a:ext cx="2232248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sk-SK" sz="1400" b="1" dirty="0" smtClean="0"/>
              <a:t>Kontakt:</a:t>
            </a:r>
          </a:p>
          <a:p>
            <a:endParaRPr lang="sk-SK" sz="1400" dirty="0"/>
          </a:p>
          <a:p>
            <a:r>
              <a:rPr lang="sk-SK" sz="1400" dirty="0" smtClean="0"/>
              <a:t>Vladimír Čičatko ml.</a:t>
            </a:r>
          </a:p>
          <a:p>
            <a:r>
              <a:rPr lang="sk-SK" sz="1400" dirty="0" smtClean="0"/>
              <a:t>Hlavná 92</a:t>
            </a:r>
          </a:p>
          <a:p>
            <a:r>
              <a:rPr lang="sk-SK" sz="1400" dirty="0" smtClean="0"/>
              <a:t>Kvetoslavov</a:t>
            </a:r>
          </a:p>
          <a:p>
            <a:r>
              <a:rPr lang="sk-SK" sz="1400" dirty="0" smtClean="0"/>
              <a:t>93041</a:t>
            </a:r>
          </a:p>
          <a:p>
            <a:r>
              <a:rPr lang="sk-SK" sz="1400" dirty="0" smtClean="0"/>
              <a:t>Tel.: 0910950407</a:t>
            </a:r>
          </a:p>
          <a:p>
            <a:r>
              <a:rPr lang="sk-SK" sz="1400" dirty="0" smtClean="0"/>
              <a:t>e-mail: vladimir.cicatko@gmail.com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27409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Přímá spojnice 3"/>
          <p:cNvCxnSpPr/>
          <p:nvPr/>
        </p:nvCxnSpPr>
        <p:spPr>
          <a:xfrm>
            <a:off x="467544" y="980728"/>
            <a:ext cx="216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/>
          <p:nvPr/>
        </p:nvCxnSpPr>
        <p:spPr>
          <a:xfrm>
            <a:off x="2627784" y="980728"/>
            <a:ext cx="0" cy="49685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/>
          <p:cNvCxnSpPr/>
          <p:nvPr/>
        </p:nvCxnSpPr>
        <p:spPr>
          <a:xfrm>
            <a:off x="477888" y="2420888"/>
            <a:ext cx="493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432165" y="5949280"/>
            <a:ext cx="493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/>
          <p:cNvCxnSpPr/>
          <p:nvPr/>
        </p:nvCxnSpPr>
        <p:spPr>
          <a:xfrm flipH="1">
            <a:off x="925877" y="2420888"/>
            <a:ext cx="45724" cy="35283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>
            <a:off x="467544" y="980728"/>
            <a:ext cx="0" cy="144016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ovéPole 17"/>
          <p:cNvSpPr txBox="1"/>
          <p:nvPr/>
        </p:nvSpPr>
        <p:spPr>
          <a:xfrm>
            <a:off x="432165" y="1640467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220</a:t>
            </a:r>
            <a:endParaRPr lang="cs-CZ" sz="800" b="1" dirty="0"/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477888" y="836712"/>
            <a:ext cx="2149896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ovéPole 21"/>
          <p:cNvSpPr txBox="1"/>
          <p:nvPr/>
        </p:nvSpPr>
        <p:spPr>
          <a:xfrm>
            <a:off x="432164" y="75982"/>
            <a:ext cx="5219955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Terasa + betonáž obrubníkov (všetky údaje sú v cm)</a:t>
            </a:r>
            <a:endParaRPr lang="cs-CZ" b="1" dirty="0"/>
          </a:p>
        </p:txBody>
      </p:sp>
      <p:cxnSp>
        <p:nvCxnSpPr>
          <p:cNvPr id="23" name="Přímá spojnice se šipkou 22"/>
          <p:cNvCxnSpPr/>
          <p:nvPr/>
        </p:nvCxnSpPr>
        <p:spPr>
          <a:xfrm>
            <a:off x="432165" y="2492896"/>
            <a:ext cx="530341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se šipkou 26"/>
          <p:cNvCxnSpPr/>
          <p:nvPr/>
        </p:nvCxnSpPr>
        <p:spPr>
          <a:xfrm flipH="1">
            <a:off x="1043608" y="2420888"/>
            <a:ext cx="36004" cy="3528392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ovéPole 30"/>
          <p:cNvSpPr txBox="1"/>
          <p:nvPr/>
        </p:nvSpPr>
        <p:spPr>
          <a:xfrm>
            <a:off x="1017323" y="3861048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510</a:t>
            </a:r>
            <a:endParaRPr lang="cs-CZ" sz="800" b="1" dirty="0"/>
          </a:p>
        </p:txBody>
      </p:sp>
      <p:cxnSp>
        <p:nvCxnSpPr>
          <p:cNvPr id="32" name="Přímá spojnice 31"/>
          <p:cNvCxnSpPr/>
          <p:nvPr/>
        </p:nvCxnSpPr>
        <p:spPr>
          <a:xfrm>
            <a:off x="2627784" y="1340768"/>
            <a:ext cx="4752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1222778" y="596116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500</a:t>
            </a:r>
            <a:endParaRPr lang="cs-CZ" sz="800" b="1" dirty="0"/>
          </a:p>
        </p:txBody>
      </p:sp>
      <p:cxnSp>
        <p:nvCxnSpPr>
          <p:cNvPr id="36" name="Přímá spojnice se šipkou 35"/>
          <p:cNvCxnSpPr/>
          <p:nvPr/>
        </p:nvCxnSpPr>
        <p:spPr>
          <a:xfrm>
            <a:off x="2627784" y="1484784"/>
            <a:ext cx="4752528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>
            <a:off x="899592" y="5949280"/>
            <a:ext cx="66967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ovéPole 39"/>
          <p:cNvSpPr txBox="1"/>
          <p:nvPr/>
        </p:nvSpPr>
        <p:spPr>
          <a:xfrm>
            <a:off x="4689731" y="1557372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700</a:t>
            </a:r>
            <a:endParaRPr lang="cs-CZ" sz="800" b="1" dirty="0"/>
          </a:p>
        </p:txBody>
      </p:sp>
      <p:cxnSp>
        <p:nvCxnSpPr>
          <p:cNvPr id="43" name="Přímá spojnice se šipkou 42"/>
          <p:cNvCxnSpPr/>
          <p:nvPr/>
        </p:nvCxnSpPr>
        <p:spPr>
          <a:xfrm>
            <a:off x="395536" y="6093296"/>
            <a:ext cx="7200800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ovéPole 45"/>
          <p:cNvSpPr txBox="1"/>
          <p:nvPr/>
        </p:nvSpPr>
        <p:spPr>
          <a:xfrm>
            <a:off x="4139951" y="6093296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1150</a:t>
            </a:r>
            <a:endParaRPr lang="cs-CZ" sz="800" b="1" dirty="0"/>
          </a:p>
        </p:txBody>
      </p:sp>
      <p:cxnSp>
        <p:nvCxnSpPr>
          <p:cNvPr id="47" name="Přímá spojnice se šipkou 46"/>
          <p:cNvCxnSpPr/>
          <p:nvPr/>
        </p:nvCxnSpPr>
        <p:spPr>
          <a:xfrm flipV="1">
            <a:off x="2726077" y="980728"/>
            <a:ext cx="0" cy="36004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ovéPole 48"/>
          <p:cNvSpPr txBox="1"/>
          <p:nvPr/>
        </p:nvSpPr>
        <p:spPr>
          <a:xfrm>
            <a:off x="2843808" y="1053026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50</a:t>
            </a:r>
            <a:endParaRPr lang="cs-CZ" sz="800" b="1" dirty="0"/>
          </a:p>
        </p:txBody>
      </p:sp>
      <p:sp>
        <p:nvSpPr>
          <p:cNvPr id="51" name="TextovéPole 50"/>
          <p:cNvSpPr txBox="1"/>
          <p:nvPr/>
        </p:nvSpPr>
        <p:spPr>
          <a:xfrm>
            <a:off x="1614604" y="1268470"/>
            <a:ext cx="461665" cy="324065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sk-SK" dirty="0" smtClean="0"/>
              <a:t>            T E R A S A</a:t>
            </a:r>
            <a:endParaRPr lang="cs-CZ" dirty="0"/>
          </a:p>
        </p:txBody>
      </p:sp>
      <p:sp>
        <p:nvSpPr>
          <p:cNvPr id="52" name="TextovéPole 51"/>
          <p:cNvSpPr txBox="1"/>
          <p:nvPr/>
        </p:nvSpPr>
        <p:spPr>
          <a:xfrm>
            <a:off x="3275856" y="1014844"/>
            <a:ext cx="3947461" cy="2539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sk-SK" sz="1050" dirty="0"/>
              <a:t>k</a:t>
            </a:r>
            <a:r>
              <a:rPr lang="sk-SK" sz="1050" dirty="0" smtClean="0"/>
              <a:t>vetinový </a:t>
            </a:r>
            <a:r>
              <a:rPr lang="sk-SK" sz="1050" dirty="0" smtClean="0"/>
              <a:t>záhon (betonáž obrubníkov ... budú nadväzovať na terasu)</a:t>
            </a:r>
            <a:endParaRPr lang="cs-CZ" sz="1050" dirty="0"/>
          </a:p>
        </p:txBody>
      </p:sp>
      <p:sp>
        <p:nvSpPr>
          <p:cNvPr id="53" name="TextovéPole 52"/>
          <p:cNvSpPr txBox="1"/>
          <p:nvPr/>
        </p:nvSpPr>
        <p:spPr>
          <a:xfrm rot="16200000">
            <a:off x="-947451" y="4066135"/>
            <a:ext cx="3252942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vert="wordArtVert" wrap="square" rtlCol="0">
            <a:spAutoFit/>
          </a:bodyPr>
          <a:lstStyle/>
          <a:p>
            <a:r>
              <a:rPr lang="sk-SK" sz="1200" dirty="0" smtClean="0"/>
              <a:t>kvetinový záhon </a:t>
            </a:r>
            <a:endParaRPr lang="cs-CZ" sz="1200" dirty="0"/>
          </a:p>
        </p:txBody>
      </p:sp>
      <p:sp>
        <p:nvSpPr>
          <p:cNvPr id="54" name="TextovéPole 53"/>
          <p:cNvSpPr txBox="1"/>
          <p:nvPr/>
        </p:nvSpPr>
        <p:spPr>
          <a:xfrm>
            <a:off x="539552" y="2205444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50</a:t>
            </a:r>
            <a:endParaRPr lang="cs-CZ" sz="800" b="1" dirty="0"/>
          </a:p>
        </p:txBody>
      </p:sp>
      <p:sp>
        <p:nvSpPr>
          <p:cNvPr id="55" name="TextovéPole 54"/>
          <p:cNvSpPr txBox="1"/>
          <p:nvPr/>
        </p:nvSpPr>
        <p:spPr>
          <a:xfrm>
            <a:off x="477888" y="6372036"/>
            <a:ext cx="7118448" cy="3385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sk-SK" sz="1600" dirty="0"/>
              <a:t>n</a:t>
            </a:r>
            <a:r>
              <a:rPr lang="sk-SK" sz="1600" dirty="0" smtClean="0"/>
              <a:t>asadené </a:t>
            </a:r>
            <a:r>
              <a:rPr lang="sk-SK" sz="1600" dirty="0" smtClean="0"/>
              <a:t>tuje (betonáž obrubníkov)...obrubníky budú z časti súčasťou terasy</a:t>
            </a:r>
            <a:endParaRPr lang="cs-CZ" sz="1600" dirty="0"/>
          </a:p>
        </p:txBody>
      </p:sp>
      <p:sp>
        <p:nvSpPr>
          <p:cNvPr id="56" name="Obdélník 55"/>
          <p:cNvSpPr/>
          <p:nvPr/>
        </p:nvSpPr>
        <p:spPr>
          <a:xfrm>
            <a:off x="7403338" y="980728"/>
            <a:ext cx="625045" cy="6597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7" name="TextovéPole 56"/>
          <p:cNvSpPr txBox="1"/>
          <p:nvPr/>
        </p:nvSpPr>
        <p:spPr>
          <a:xfrm>
            <a:off x="7380312" y="1160748"/>
            <a:ext cx="720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200" dirty="0" smtClean="0"/>
              <a:t>100x100</a:t>
            </a:r>
            <a:endParaRPr lang="cs-CZ" sz="1200" dirty="0"/>
          </a:p>
        </p:txBody>
      </p:sp>
      <p:sp>
        <p:nvSpPr>
          <p:cNvPr id="58" name="TextovéPole 57"/>
          <p:cNvSpPr txBox="1"/>
          <p:nvPr/>
        </p:nvSpPr>
        <p:spPr>
          <a:xfrm>
            <a:off x="7223317" y="276037"/>
            <a:ext cx="985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dirty="0" smtClean="0"/>
              <a:t>Vydláždiť štvorec 100 x 100 cm</a:t>
            </a:r>
            <a:endParaRPr lang="cs-CZ" sz="800" dirty="0"/>
          </a:p>
        </p:txBody>
      </p:sp>
      <p:cxnSp>
        <p:nvCxnSpPr>
          <p:cNvPr id="60" name="Přímá spojnice se šipkou 59"/>
          <p:cNvCxnSpPr/>
          <p:nvPr/>
        </p:nvCxnSpPr>
        <p:spPr>
          <a:xfrm>
            <a:off x="7715860" y="703838"/>
            <a:ext cx="0" cy="1953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Zástupný symbol pro číslo snímku 6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2</a:t>
            </a:fld>
            <a:endParaRPr lang="cs-CZ"/>
          </a:p>
        </p:txBody>
      </p:sp>
      <p:cxnSp>
        <p:nvCxnSpPr>
          <p:cNvPr id="63" name="Přímá spojnice se šipkou 62"/>
          <p:cNvCxnSpPr/>
          <p:nvPr/>
        </p:nvCxnSpPr>
        <p:spPr>
          <a:xfrm>
            <a:off x="2411760" y="980728"/>
            <a:ext cx="0" cy="4909126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ovéPole 65"/>
          <p:cNvSpPr txBox="1"/>
          <p:nvPr/>
        </p:nvSpPr>
        <p:spPr>
          <a:xfrm>
            <a:off x="2123728" y="3861048"/>
            <a:ext cx="38632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800" b="1" dirty="0" smtClean="0"/>
              <a:t>730</a:t>
            </a:r>
            <a:endParaRPr lang="cs-CZ" sz="800" b="1" dirty="0"/>
          </a:p>
        </p:txBody>
      </p:sp>
    </p:spTree>
    <p:extLst>
      <p:ext uri="{BB962C8B-B14F-4D97-AF65-F5344CB8AC3E}">
        <p14:creationId xmlns:p14="http://schemas.microsoft.com/office/powerpoint/2010/main" val="191098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395536" y="476672"/>
            <a:ext cx="18002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b="1" dirty="0" smtClean="0"/>
              <a:t>Parkovacie státie</a:t>
            </a:r>
            <a:endParaRPr lang="cs-CZ" b="1" dirty="0"/>
          </a:p>
        </p:txBody>
      </p:sp>
      <p:sp>
        <p:nvSpPr>
          <p:cNvPr id="4" name="Obdélník 3"/>
          <p:cNvSpPr/>
          <p:nvPr/>
        </p:nvSpPr>
        <p:spPr>
          <a:xfrm>
            <a:off x="2339752" y="1340768"/>
            <a:ext cx="2376264" cy="44644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4878034" y="1340768"/>
            <a:ext cx="0" cy="4536504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2267744" y="1196752"/>
            <a:ext cx="2448272" cy="0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3167844" y="911507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b="1" dirty="0" smtClean="0"/>
              <a:t>300 cm</a:t>
            </a:r>
            <a:endParaRPr lang="cs-CZ" sz="800" b="1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961715" y="3395051"/>
            <a:ext cx="72008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800" b="1" dirty="0"/>
              <a:t>8</a:t>
            </a:r>
            <a:r>
              <a:rPr lang="sk-SK" sz="800" b="1" dirty="0" smtClean="0"/>
              <a:t>00 cm</a:t>
            </a:r>
            <a:endParaRPr lang="cs-CZ" sz="800" b="1" dirty="0"/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5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169</Words>
  <Application>Microsoft Office PowerPoint</Application>
  <PresentationFormat>Předvádění na obrazovce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ČIČATKO Vladimír</dc:creator>
  <cp:lastModifiedBy>ČIČATKO Vladimír</cp:lastModifiedBy>
  <cp:revision>11</cp:revision>
  <dcterms:created xsi:type="dcterms:W3CDTF">2018-04-08T17:52:43Z</dcterms:created>
  <dcterms:modified xsi:type="dcterms:W3CDTF">2018-04-08T19:05:39Z</dcterms:modified>
</cp:coreProperties>
</file>