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05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8D2C1-7E72-4F1C-A656-BB681A3D1B2A}" type="datetimeFigureOut">
              <a:rPr lang="cs-CZ" smtClean="0"/>
              <a:pPr/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7E2F-682E-4D5B-942A-9597A449B0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556792" y="674276"/>
            <a:ext cx="616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44016" y="602268"/>
            <a:ext cx="1368152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 FIRMĚ</a:t>
            </a:r>
          </a:p>
        </p:txBody>
      </p:sp>
      <p:sp>
        <p:nvSpPr>
          <p:cNvPr id="7" name="Obdélník 6"/>
          <p:cNvSpPr/>
          <p:nvPr/>
        </p:nvSpPr>
        <p:spPr>
          <a:xfrm>
            <a:off x="2636912" y="602268"/>
            <a:ext cx="1440160" cy="2973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PRONÁJEM</a:t>
            </a:r>
          </a:p>
        </p:txBody>
      </p:sp>
      <p:sp>
        <p:nvSpPr>
          <p:cNvPr id="8" name="Obdélník 7"/>
          <p:cNvSpPr/>
          <p:nvPr/>
        </p:nvSpPr>
        <p:spPr>
          <a:xfrm>
            <a:off x="4077072" y="602268"/>
            <a:ext cx="1368152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VÝKUP NEM</a:t>
            </a:r>
          </a:p>
        </p:txBody>
      </p:sp>
      <p:sp>
        <p:nvSpPr>
          <p:cNvPr id="9" name="Obdélník 8"/>
          <p:cNvSpPr/>
          <p:nvPr/>
        </p:nvSpPr>
        <p:spPr>
          <a:xfrm>
            <a:off x="5445224" y="602268"/>
            <a:ext cx="1368152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KONTAKT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484784" y="602268"/>
            <a:ext cx="1152128" cy="2973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PRODEJ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76672" y="109245"/>
            <a:ext cx="1575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HLAVNÍ MENU</a:t>
            </a:r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1043608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PODMENU</a:t>
            </a:r>
          </a:p>
        </p:txBody>
      </p:sp>
      <p:sp>
        <p:nvSpPr>
          <p:cNvPr id="17" name="Šipka nahoru 16"/>
          <p:cNvSpPr/>
          <p:nvPr/>
        </p:nvSpPr>
        <p:spPr>
          <a:xfrm rot="10800000">
            <a:off x="1124744" y="971600"/>
            <a:ext cx="21602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16632" y="1475656"/>
            <a:ext cx="13681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1 STRANA TEXTU</a:t>
            </a:r>
          </a:p>
        </p:txBody>
      </p:sp>
      <p:sp>
        <p:nvSpPr>
          <p:cNvPr id="19" name="Šipka nahoru 18"/>
          <p:cNvSpPr/>
          <p:nvPr/>
        </p:nvSpPr>
        <p:spPr>
          <a:xfrm rot="10800000">
            <a:off x="1628800" y="971600"/>
            <a:ext cx="216024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476672" y="2051720"/>
            <a:ext cx="2160240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BYTY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76672" y="2339752"/>
            <a:ext cx="2160240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RODINNÉ DOMY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76672" y="2627784"/>
            <a:ext cx="2448272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OBJEKTY K PODNIKÁNÍ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76672" y="2915816"/>
            <a:ext cx="2160240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POZEMKY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476672" y="3203848"/>
            <a:ext cx="2160240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OSTATNÍ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Šipka nahoru 24"/>
          <p:cNvSpPr/>
          <p:nvPr/>
        </p:nvSpPr>
        <p:spPr>
          <a:xfrm rot="10800000">
            <a:off x="3212976" y="971600"/>
            <a:ext cx="216024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996952" y="2051720"/>
            <a:ext cx="2160240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BYTY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2996952" y="2339752"/>
            <a:ext cx="2160240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RODINNÉ DOMY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2996952" y="2627784"/>
            <a:ext cx="2448272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OBJEKTY K PODNIKÁNÍ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2996952" y="2915816"/>
            <a:ext cx="2160240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POZEMKY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2996952" y="3203848"/>
            <a:ext cx="2160240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OSTATNÍ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1" name="Šipka nahoru 30"/>
          <p:cNvSpPr/>
          <p:nvPr/>
        </p:nvSpPr>
        <p:spPr>
          <a:xfrm rot="10800000">
            <a:off x="5589240" y="971600"/>
            <a:ext cx="21602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nahoru 31"/>
          <p:cNvSpPr/>
          <p:nvPr/>
        </p:nvSpPr>
        <p:spPr>
          <a:xfrm rot="10800000">
            <a:off x="4365104" y="971600"/>
            <a:ext cx="21602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5229200" y="1547664"/>
            <a:ext cx="13681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1 STRANA TEXTU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789040" y="1547664"/>
            <a:ext cx="13681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1 STRANA TEXTU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144016" y="2195736"/>
            <a:ext cx="33265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ohnutá nahoru 41"/>
          <p:cNvSpPr/>
          <p:nvPr/>
        </p:nvSpPr>
        <p:spPr>
          <a:xfrm rot="5400000">
            <a:off x="-639452" y="2951820"/>
            <a:ext cx="1872208" cy="3600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3707904"/>
            <a:ext cx="4564063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ovéPole 54"/>
          <p:cNvSpPr txBox="1"/>
          <p:nvPr/>
        </p:nvSpPr>
        <p:spPr>
          <a:xfrm>
            <a:off x="332656" y="7524328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 kliknutí na některé z nabídky </a:t>
            </a:r>
            <a:r>
              <a:rPr lang="cs-CZ" dirty="0" err="1" smtClean="0"/>
              <a:t>podmenu</a:t>
            </a:r>
            <a:r>
              <a:rPr lang="cs-CZ" dirty="0"/>
              <a:t> </a:t>
            </a:r>
            <a:r>
              <a:rPr lang="cs-CZ" dirty="0" smtClean="0"/>
              <a:t>návštěvník přejde k výpisu inzerátů zvoleného parametrů (byt, rodinný dům, atd.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hnutá šipka doleva 3"/>
          <p:cNvSpPr/>
          <p:nvPr/>
        </p:nvSpPr>
        <p:spPr>
          <a:xfrm>
            <a:off x="3284984" y="467544"/>
            <a:ext cx="792088" cy="3240360"/>
          </a:xfrm>
          <a:prstGeom prst="curvedLeftArrow">
            <a:avLst>
              <a:gd name="adj1" fmla="val 25000"/>
              <a:gd name="adj2" fmla="val 4477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53899"/>
            <a:ext cx="3356992" cy="264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3717032" y="253261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Klik na některý z inzerátů otevře podrobné informace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384" y="3779912"/>
            <a:ext cx="680392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65</Words>
  <Application>Microsoft Office PowerPoint</Application>
  <PresentationFormat>Předvádění na obrazovce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Prihara</dc:creator>
  <cp:lastModifiedBy>Jan Prihara</cp:lastModifiedBy>
  <cp:revision>11</cp:revision>
  <dcterms:created xsi:type="dcterms:W3CDTF">2012-09-26T14:40:15Z</dcterms:created>
  <dcterms:modified xsi:type="dcterms:W3CDTF">2012-09-27T09:14:04Z</dcterms:modified>
</cp:coreProperties>
</file>