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2. 1. 2013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 descr="adamg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19200"/>
            <a:ext cx="84582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adamw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19200"/>
            <a:ext cx="84582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adQam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19200"/>
            <a:ext cx="84582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adam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84582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adamw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810000" cy="1905000"/>
          </a:xfrm>
          <a:prstGeom prst="rect">
            <a:avLst/>
          </a:prstGeom>
        </p:spPr>
      </p:pic>
      <p:pic>
        <p:nvPicPr>
          <p:cNvPr id="3" name="Obrázok 2" descr="adam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81000"/>
            <a:ext cx="3810000" cy="1905000"/>
          </a:xfrm>
          <a:prstGeom prst="rect">
            <a:avLst/>
          </a:prstGeom>
        </p:spPr>
      </p:pic>
      <p:pic>
        <p:nvPicPr>
          <p:cNvPr id="5" name="Obrázok 4" descr="adQam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3200400"/>
            <a:ext cx="3810000" cy="1905000"/>
          </a:xfrm>
          <a:prstGeom prst="rect">
            <a:avLst/>
          </a:prstGeom>
        </p:spPr>
      </p:pic>
      <p:pic>
        <p:nvPicPr>
          <p:cNvPr id="6" name="Obrázok 5" descr="adamg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3276600"/>
            <a:ext cx="3810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553325" cy="725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914400" y="1143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Projekt ku stavebnému povoleniu.</a:t>
            </a:r>
          </a:p>
          <a:p>
            <a:r>
              <a:rPr lang="sk-SK" dirty="0" smtClean="0"/>
              <a:t>Materiál </a:t>
            </a:r>
            <a:r>
              <a:rPr lang="sk-SK" dirty="0" err="1" smtClean="0"/>
              <a:t>Porfix</a:t>
            </a:r>
            <a:r>
              <a:rPr lang="sk-SK" dirty="0" smtClean="0"/>
              <a:t> Plus 30 a zateplenie 10, priečky 10</a:t>
            </a:r>
          </a:p>
          <a:p>
            <a:r>
              <a:rPr lang="sk-SK" dirty="0" err="1" smtClean="0"/>
              <a:t>Strech</a:t>
            </a:r>
            <a:r>
              <a:rPr lang="sk-SK" dirty="0" smtClean="0"/>
              <a:t> </a:t>
            </a:r>
            <a:r>
              <a:rPr lang="sk-SK" dirty="0" err="1" smtClean="0"/>
              <a:t>šíkma</a:t>
            </a:r>
            <a:r>
              <a:rPr lang="sk-SK" dirty="0" smtClean="0"/>
              <a:t> , stúpa smerom k terase, V obývačke môže aj rovná. .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</Words>
  <PresentationFormat>Prezentácia na obrazovke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Karinečka</dc:creator>
  <cp:lastModifiedBy>Adam</cp:lastModifiedBy>
  <cp:revision>4</cp:revision>
  <dcterms:created xsi:type="dcterms:W3CDTF">2013-01-02T10:44:50Z</dcterms:created>
  <dcterms:modified xsi:type="dcterms:W3CDTF">2013-01-02T11:11:27Z</dcterms:modified>
</cp:coreProperties>
</file>