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75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34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1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33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40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73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70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14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44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60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46E9-2F49-4083-B561-A0F355636A82}" type="datetimeFigureOut">
              <a:rPr lang="cs-CZ" smtClean="0"/>
              <a:t>11.3.2019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8ACB-7B66-4A26-BF65-45DBB8EC4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07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896497" y="1812324"/>
            <a:ext cx="2265406" cy="3756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227805" y="1812324"/>
            <a:ext cx="527222" cy="3756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6161903" y="1565189"/>
            <a:ext cx="0" cy="32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896497" y="1565189"/>
            <a:ext cx="0" cy="32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6755027" y="1565189"/>
            <a:ext cx="0" cy="32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227805" y="1569308"/>
            <a:ext cx="0" cy="321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896497" y="1622854"/>
            <a:ext cx="2265406" cy="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6227805" y="1635211"/>
            <a:ext cx="527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4489621" y="1352376"/>
            <a:ext cx="129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1000mm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161903" y="1434384"/>
            <a:ext cx="1293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300mm</a:t>
            </a:r>
            <a:endParaRPr lang="cs-CZ" sz="11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95568" y="3179805"/>
            <a:ext cx="119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DVEŘE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371968" y="2397889"/>
            <a:ext cx="2553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PEVNA ČAST</a:t>
            </a:r>
            <a:endParaRPr lang="cs-CZ" dirty="0"/>
          </a:p>
        </p:txBody>
      </p:sp>
      <p:cxnSp>
        <p:nvCxnSpPr>
          <p:cNvPr id="26" name="Přímá spojnice se šipkou 25"/>
          <p:cNvCxnSpPr/>
          <p:nvPr/>
        </p:nvCxnSpPr>
        <p:spPr>
          <a:xfrm>
            <a:off x="4003589" y="5685108"/>
            <a:ext cx="1622854" cy="773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2898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TATRA TRUCKS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Hykel Přemysl</dc:creator>
  <cp:lastModifiedBy>Hykel Přemysl</cp:lastModifiedBy>
  <cp:revision>1</cp:revision>
  <dcterms:created xsi:type="dcterms:W3CDTF">2019-03-11T07:25:05Z</dcterms:created>
  <dcterms:modified xsi:type="dcterms:W3CDTF">2019-03-11T07:25:24Z</dcterms:modified>
</cp:coreProperties>
</file>