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102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90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91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254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79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865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306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194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71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55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867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75EC6-0F42-4271-AC00-30CBF517620C}" type="datetimeFigureOut">
              <a:rPr lang="sk-SK" smtClean="0"/>
              <a:t>26. 4. 2018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D572D-C331-4E27-A9B3-4AC055A044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741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l="64577" t="76251" r="32308" b="9478"/>
          <a:stretch/>
        </p:blipFill>
        <p:spPr>
          <a:xfrm>
            <a:off x="1410160" y="771182"/>
            <a:ext cx="1762698" cy="4542313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3"/>
          <a:srcRect l="66878" t="37688" r="28019" b="52278"/>
          <a:stretch/>
        </p:blipFill>
        <p:spPr>
          <a:xfrm>
            <a:off x="4770304" y="1835090"/>
            <a:ext cx="1596629" cy="1766066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4599133" y="3778785"/>
            <a:ext cx="1938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RAL 9005 čierna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5370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Širokouhlá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Jaroslav Súkeník</dc:creator>
  <cp:lastModifiedBy>Jaroslav Súkeník</cp:lastModifiedBy>
  <cp:revision>1</cp:revision>
  <dcterms:created xsi:type="dcterms:W3CDTF">2018-04-26T14:12:06Z</dcterms:created>
  <dcterms:modified xsi:type="dcterms:W3CDTF">2018-04-26T14:16:35Z</dcterms:modified>
</cp:coreProperties>
</file>