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2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Přímá spojnice 32"/>
          <p:cNvCxnSpPr/>
          <p:nvPr/>
        </p:nvCxnSpPr>
        <p:spPr>
          <a:xfrm>
            <a:off x="4391980" y="1108443"/>
            <a:ext cx="0" cy="199312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699792" y="1108443"/>
            <a:ext cx="34923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023828" y="1108443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599892" y="1108443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4391980" y="2548603"/>
            <a:ext cx="0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vnoramenný trojúhelník 14"/>
          <p:cNvSpPr/>
          <p:nvPr/>
        </p:nvSpPr>
        <p:spPr>
          <a:xfrm rot="5400000">
            <a:off x="4524825" y="2415758"/>
            <a:ext cx="552958" cy="818648"/>
          </a:xfrm>
          <a:prstGeom prst="triangle">
            <a:avLst>
              <a:gd name="adj" fmla="val 10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>
            <a:off x="6192180" y="1108443"/>
            <a:ext cx="0" cy="199312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735796" y="2738060"/>
            <a:ext cx="0" cy="38805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H="1">
            <a:off x="2699792" y="3124667"/>
            <a:ext cx="38766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H="1">
            <a:off x="4364360" y="3126111"/>
            <a:ext cx="38766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735796" y="1108443"/>
            <a:ext cx="0" cy="38805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4616097" y="3124667"/>
            <a:ext cx="1576083" cy="144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5544108" y="3124667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4436368" y="3789040"/>
            <a:ext cx="0" cy="199312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4436368" y="5229200"/>
            <a:ext cx="0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vnoramenný trojúhelník 39"/>
          <p:cNvSpPr/>
          <p:nvPr/>
        </p:nvSpPr>
        <p:spPr>
          <a:xfrm rot="5400000">
            <a:off x="4569213" y="5096355"/>
            <a:ext cx="552958" cy="818648"/>
          </a:xfrm>
          <a:prstGeom prst="triangle">
            <a:avLst>
              <a:gd name="adj" fmla="val 10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40"/>
          <p:cNvCxnSpPr/>
          <p:nvPr/>
        </p:nvCxnSpPr>
        <p:spPr>
          <a:xfrm>
            <a:off x="6236568" y="3789040"/>
            <a:ext cx="0" cy="199312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2780184" y="5418657"/>
            <a:ext cx="0" cy="38805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H="1">
            <a:off x="2744180" y="5805264"/>
            <a:ext cx="38766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H="1">
            <a:off x="4408748" y="5806708"/>
            <a:ext cx="38766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2780184" y="3789040"/>
            <a:ext cx="0" cy="38805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4660485" y="5805264"/>
            <a:ext cx="1576083" cy="144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5588496" y="5805264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H="1">
            <a:off x="2780184" y="3789040"/>
            <a:ext cx="38766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4427984" y="3776210"/>
            <a:ext cx="1827820" cy="144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1547664" y="1108443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Varianta 1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1664060" y="378904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Varianta</a:t>
            </a:r>
          </a:p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2893622" y="816967"/>
            <a:ext cx="1390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Šířka pole 2,5 m</a:t>
            </a:r>
            <a:endParaRPr lang="cs-CZ" sz="14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4582181" y="816967"/>
            <a:ext cx="1390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Šířka pole 2,0 m</a:t>
            </a:r>
            <a:endParaRPr lang="cs-CZ" sz="1400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6228184" y="1951114"/>
            <a:ext cx="1390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Šířka pole </a:t>
            </a:r>
            <a:r>
              <a:rPr lang="cs-CZ" sz="1400" dirty="0" smtClean="0"/>
              <a:t>2,0 </a:t>
            </a:r>
            <a:r>
              <a:rPr lang="cs-CZ" sz="1400" dirty="0" smtClean="0"/>
              <a:t>m</a:t>
            </a:r>
            <a:endParaRPr lang="cs-CZ" sz="1400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6244295" y="4631711"/>
            <a:ext cx="1390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Šířka pole </a:t>
            </a:r>
            <a:r>
              <a:rPr lang="cs-CZ" sz="1400" dirty="0" smtClean="0"/>
              <a:t>2,0 </a:t>
            </a:r>
            <a:r>
              <a:rPr lang="cs-CZ" sz="1400" dirty="0" smtClean="0"/>
              <a:t>m</a:t>
            </a:r>
            <a:endParaRPr lang="cs-CZ" sz="1400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4646721" y="3481263"/>
            <a:ext cx="1390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Šířka pole 2,0 m</a:t>
            </a:r>
            <a:endParaRPr lang="cs-CZ" sz="1400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2893622" y="3462343"/>
            <a:ext cx="1390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Šířka pole 2,5 m</a:t>
            </a:r>
            <a:endParaRPr lang="cs-CZ" sz="1400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3520596" y="483963"/>
            <a:ext cx="177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Celková šířka 4,5 m</a:t>
            </a:r>
            <a:endParaRPr lang="cs-CZ" sz="14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3565590" y="5877272"/>
            <a:ext cx="177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Celková šířka 4,5 m</a:t>
            </a:r>
            <a:endParaRPr lang="cs-CZ" sz="1400" dirty="0"/>
          </a:p>
        </p:txBody>
      </p:sp>
      <p:cxnSp>
        <p:nvCxnSpPr>
          <p:cNvPr id="61" name="Přímá spojnice 60"/>
          <p:cNvCxnSpPr/>
          <p:nvPr/>
        </p:nvCxnSpPr>
        <p:spPr>
          <a:xfrm>
            <a:off x="755576" y="6381328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1067504" y="6227439"/>
            <a:ext cx="177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Červeně vstup a okna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3434925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40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restaurace</dc:creator>
  <cp:lastModifiedBy>admin</cp:lastModifiedBy>
  <cp:revision>6</cp:revision>
  <dcterms:created xsi:type="dcterms:W3CDTF">2017-04-17T18:35:27Z</dcterms:created>
  <dcterms:modified xsi:type="dcterms:W3CDTF">2017-09-27T16:21:31Z</dcterms:modified>
</cp:coreProperties>
</file>