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70" r:id="rId2"/>
    <p:sldId id="269" r:id="rId3"/>
  </p:sldIdLst>
  <p:sldSz cx="12192000" cy="6858000"/>
  <p:notesSz cx="6797675" cy="9926638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9CC0E5-3E5A-43A6-B61A-30E85B771645}" type="datetimeFigureOut">
              <a:rPr lang="sk-SK" smtClean="0"/>
              <a:t>9. 7. 2019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6F3A54-950B-4EC6-BCAC-FC308F9AFA0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488371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4DD53-DA01-406A-8A54-D6E322D57F22}" type="datetimeFigureOut">
              <a:rPr lang="sk-SK" smtClean="0"/>
              <a:t>9. 7. 2019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A307E-F71D-4044-8D8D-B46B25994CB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34413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4DD53-DA01-406A-8A54-D6E322D57F22}" type="datetimeFigureOut">
              <a:rPr lang="sk-SK" smtClean="0"/>
              <a:t>9. 7. 2019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A307E-F71D-4044-8D8D-B46B25994CB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77273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4DD53-DA01-406A-8A54-D6E322D57F22}" type="datetimeFigureOut">
              <a:rPr lang="sk-SK" smtClean="0"/>
              <a:t>9. 7. 2019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A307E-F71D-4044-8D8D-B46B25994CB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31776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4DD53-DA01-406A-8A54-D6E322D57F22}" type="datetimeFigureOut">
              <a:rPr lang="sk-SK" smtClean="0"/>
              <a:t>9. 7. 2019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A307E-F71D-4044-8D8D-B46B25994CB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80749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4DD53-DA01-406A-8A54-D6E322D57F22}" type="datetimeFigureOut">
              <a:rPr lang="sk-SK" smtClean="0"/>
              <a:t>9. 7. 2019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A307E-F71D-4044-8D8D-B46B25994CB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80682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4DD53-DA01-406A-8A54-D6E322D57F22}" type="datetimeFigureOut">
              <a:rPr lang="sk-SK" smtClean="0"/>
              <a:t>9. 7. 2019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A307E-F71D-4044-8D8D-B46B25994CB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71170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4DD53-DA01-406A-8A54-D6E322D57F22}" type="datetimeFigureOut">
              <a:rPr lang="sk-SK" smtClean="0"/>
              <a:t>9. 7. 2019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A307E-F71D-4044-8D8D-B46B25994CB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91868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4DD53-DA01-406A-8A54-D6E322D57F22}" type="datetimeFigureOut">
              <a:rPr lang="sk-SK" smtClean="0"/>
              <a:t>9. 7. 2019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A307E-F71D-4044-8D8D-B46B25994CB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97605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4DD53-DA01-406A-8A54-D6E322D57F22}" type="datetimeFigureOut">
              <a:rPr lang="sk-SK" smtClean="0"/>
              <a:t>9. 7. 2019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A307E-F71D-4044-8D8D-B46B25994CB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22662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4DD53-DA01-406A-8A54-D6E322D57F22}" type="datetimeFigureOut">
              <a:rPr lang="sk-SK" smtClean="0"/>
              <a:t>9. 7. 2019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A307E-F71D-4044-8D8D-B46B25994CB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68420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4DD53-DA01-406A-8A54-D6E322D57F22}" type="datetimeFigureOut">
              <a:rPr lang="sk-SK" smtClean="0"/>
              <a:t>9. 7. 2019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A307E-F71D-4044-8D8D-B46B25994CB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74050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64DD53-DA01-406A-8A54-D6E322D57F22}" type="datetimeFigureOut">
              <a:rPr lang="sk-SK" smtClean="0"/>
              <a:t>9. 7. 2019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DA307E-F71D-4044-8D8D-B46B25994CB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67009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ok 3"/>
          <p:cNvPicPr>
            <a:picLocks noChangeAspect="1"/>
          </p:cNvPicPr>
          <p:nvPr/>
        </p:nvPicPr>
        <p:blipFill rotWithShape="1">
          <a:blip r:embed="rId2"/>
          <a:srcRect l="2262" t="23509" r="7471" b="28239"/>
          <a:stretch/>
        </p:blipFill>
        <p:spPr>
          <a:xfrm>
            <a:off x="0" y="958467"/>
            <a:ext cx="12091012" cy="3635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2059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ok 2"/>
          <p:cNvPicPr>
            <a:picLocks noChangeAspect="1"/>
          </p:cNvPicPr>
          <p:nvPr/>
        </p:nvPicPr>
        <p:blipFill rotWithShape="1">
          <a:blip r:embed="rId2"/>
          <a:srcRect l="1716" t="23293" r="39006" b="10682"/>
          <a:stretch/>
        </p:blipFill>
        <p:spPr>
          <a:xfrm>
            <a:off x="947451" y="99152"/>
            <a:ext cx="10392202" cy="6510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0054248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1242</TotalTime>
  <Words>0</Words>
  <Application>Microsoft Office PowerPoint</Application>
  <PresentationFormat>Širokouhlá</PresentationFormat>
  <Paragraphs>0</Paragraphs>
  <Slides>2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Motív Office</vt:lpstr>
      <vt:lpstr>Prezentácia programu PowerPoint</vt:lpstr>
      <vt:lpstr>Prezentácia programu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Jaroslav Súkeník</dc:creator>
  <cp:lastModifiedBy>Jaroslav Súkeník</cp:lastModifiedBy>
  <cp:revision>27</cp:revision>
  <cp:lastPrinted>2018-05-25T14:26:03Z</cp:lastPrinted>
  <dcterms:created xsi:type="dcterms:W3CDTF">2018-03-14T16:24:32Z</dcterms:created>
  <dcterms:modified xsi:type="dcterms:W3CDTF">2019-07-09T12:00:17Z</dcterms:modified>
</cp:coreProperties>
</file>