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948" y="25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63FC-0BFC-47E8-BBF9-2184F018E61B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1106-038E-44BB-87D0-19CCF82214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63FC-0BFC-47E8-BBF9-2184F018E61B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1106-038E-44BB-87D0-19CCF82214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63FC-0BFC-47E8-BBF9-2184F018E61B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1106-038E-44BB-87D0-19CCF82214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63FC-0BFC-47E8-BBF9-2184F018E61B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1106-038E-44BB-87D0-19CCF82214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63FC-0BFC-47E8-BBF9-2184F018E61B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1106-038E-44BB-87D0-19CCF82214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63FC-0BFC-47E8-BBF9-2184F018E61B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1106-038E-44BB-87D0-19CCF82214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63FC-0BFC-47E8-BBF9-2184F018E61B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1106-038E-44BB-87D0-19CCF82214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63FC-0BFC-47E8-BBF9-2184F018E61B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1106-038E-44BB-87D0-19CCF82214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63FC-0BFC-47E8-BBF9-2184F018E61B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1106-038E-44BB-87D0-19CCF82214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63FC-0BFC-47E8-BBF9-2184F018E61B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1106-038E-44BB-87D0-19CCF82214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63FC-0BFC-47E8-BBF9-2184F018E61B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1106-038E-44BB-87D0-19CCF82214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F63FC-0BFC-47E8-BBF9-2184F018E61B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1106-038E-44BB-87D0-19CCF822144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221088" y="539552"/>
            <a:ext cx="1368152" cy="1728192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čára 5"/>
          <p:cNvCxnSpPr>
            <a:stCxn id="4" idx="0"/>
            <a:endCxn id="4" idx="2"/>
          </p:cNvCxnSpPr>
          <p:nvPr/>
        </p:nvCxnSpPr>
        <p:spPr>
          <a:xfrm>
            <a:off x="4905164" y="539552"/>
            <a:ext cx="0" cy="1728192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4221088" y="1115616"/>
            <a:ext cx="13681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789040" y="683568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70</a:t>
            </a:r>
            <a:endParaRPr lang="cs-CZ" sz="11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789040" y="1547664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120</a:t>
            </a:r>
            <a:endParaRPr lang="cs-CZ" sz="11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725144" y="2239393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170</a:t>
            </a:r>
            <a:endParaRPr lang="cs-CZ" sz="1100" dirty="0"/>
          </a:p>
        </p:txBody>
      </p:sp>
      <p:sp>
        <p:nvSpPr>
          <p:cNvPr id="12" name="Obdélník 11"/>
          <p:cNvSpPr/>
          <p:nvPr/>
        </p:nvSpPr>
        <p:spPr>
          <a:xfrm>
            <a:off x="4221088" y="2870230"/>
            <a:ext cx="1368152" cy="1728192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ovací čára 12"/>
          <p:cNvCxnSpPr>
            <a:stCxn id="12" idx="0"/>
            <a:endCxn id="12" idx="2"/>
          </p:cNvCxnSpPr>
          <p:nvPr/>
        </p:nvCxnSpPr>
        <p:spPr>
          <a:xfrm>
            <a:off x="4905164" y="2870230"/>
            <a:ext cx="0" cy="1728192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4221088" y="3446294"/>
            <a:ext cx="13681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789040" y="3014246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70</a:t>
            </a:r>
            <a:endParaRPr lang="cs-CZ" sz="11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789040" y="3878342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120</a:t>
            </a:r>
            <a:endParaRPr lang="cs-CZ" sz="11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725144" y="4581222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140</a:t>
            </a:r>
            <a:endParaRPr lang="cs-CZ" sz="11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340768" y="899592"/>
            <a:ext cx="2476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170 x 190,   2 ks</a:t>
            </a:r>
          </a:p>
          <a:p>
            <a:r>
              <a:rPr lang="cs-CZ" sz="1200" dirty="0" smtClean="0"/>
              <a:t>dvoukřídlé, </a:t>
            </a:r>
          </a:p>
          <a:p>
            <a:r>
              <a:rPr lang="cs-CZ" sz="1200" dirty="0"/>
              <a:t>f</a:t>
            </a:r>
            <a:r>
              <a:rPr lang="cs-CZ" sz="1200" dirty="0" smtClean="0"/>
              <a:t>alešná vodorovná příčka uvnitř skel </a:t>
            </a:r>
            <a:endParaRPr lang="cs-CZ" sz="12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340768" y="3347864"/>
            <a:ext cx="2476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140 x 190,   2 ks</a:t>
            </a:r>
          </a:p>
          <a:p>
            <a:r>
              <a:rPr lang="cs-CZ" sz="1200" dirty="0" smtClean="0"/>
              <a:t>dvoukřídlé, </a:t>
            </a:r>
          </a:p>
          <a:p>
            <a:r>
              <a:rPr lang="cs-CZ" sz="1200" dirty="0"/>
              <a:t>f</a:t>
            </a:r>
            <a:r>
              <a:rPr lang="cs-CZ" sz="1200" dirty="0" smtClean="0"/>
              <a:t>alešná vodorovná příčka uvnitř skel </a:t>
            </a:r>
            <a:endParaRPr lang="cs-CZ" sz="1200" dirty="0"/>
          </a:p>
        </p:txBody>
      </p:sp>
      <p:sp>
        <p:nvSpPr>
          <p:cNvPr id="20" name="Obdélník 19"/>
          <p:cNvSpPr/>
          <p:nvPr/>
        </p:nvSpPr>
        <p:spPr>
          <a:xfrm>
            <a:off x="4221088" y="5148064"/>
            <a:ext cx="1368152" cy="1728192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" name="Přímá spojovací čára 20"/>
          <p:cNvCxnSpPr>
            <a:stCxn id="20" idx="0"/>
            <a:endCxn id="20" idx="2"/>
          </p:cNvCxnSpPr>
          <p:nvPr/>
        </p:nvCxnSpPr>
        <p:spPr>
          <a:xfrm>
            <a:off x="4905164" y="5148064"/>
            <a:ext cx="0" cy="1728192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4221088" y="5724128"/>
            <a:ext cx="13681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1124744" y="5508104"/>
            <a:ext cx="1806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100 x 200,   1 ks</a:t>
            </a:r>
          </a:p>
          <a:p>
            <a:r>
              <a:rPr lang="cs-CZ" sz="1200" dirty="0" smtClean="0"/>
              <a:t>jednokřídlé, </a:t>
            </a:r>
          </a:p>
          <a:p>
            <a:r>
              <a:rPr lang="cs-CZ" sz="1200" dirty="0"/>
              <a:t>f</a:t>
            </a:r>
            <a:r>
              <a:rPr lang="cs-CZ" sz="1200" dirty="0" smtClean="0"/>
              <a:t>alešná vodorovná a svislá</a:t>
            </a:r>
          </a:p>
          <a:p>
            <a:r>
              <a:rPr lang="cs-CZ" sz="1200" dirty="0" smtClean="0"/>
              <a:t> příčka uvnitř skel </a:t>
            </a:r>
            <a:endParaRPr lang="cs-CZ" sz="12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725144" y="7020272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100</a:t>
            </a:r>
            <a:endParaRPr lang="cs-CZ" sz="11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717032" y="6156176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130</a:t>
            </a:r>
            <a:endParaRPr lang="cs-CZ" sz="11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3717032" y="5292080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/>
              <a:t>7</a:t>
            </a:r>
            <a:r>
              <a:rPr lang="cs-CZ" sz="1100" dirty="0" smtClean="0"/>
              <a:t>0</a:t>
            </a:r>
            <a:endParaRPr lang="cs-CZ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221088" y="395536"/>
            <a:ext cx="1368152" cy="1224136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ovací čára 4"/>
          <p:cNvCxnSpPr>
            <a:stCxn id="4" idx="0"/>
            <a:endCxn id="4" idx="2"/>
          </p:cNvCxnSpPr>
          <p:nvPr/>
        </p:nvCxnSpPr>
        <p:spPr>
          <a:xfrm>
            <a:off x="4905164" y="395536"/>
            <a:ext cx="0" cy="1224136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4221088" y="971600"/>
            <a:ext cx="13681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1556792" y="611560"/>
            <a:ext cx="1806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100 x 100,   1 ks</a:t>
            </a:r>
          </a:p>
          <a:p>
            <a:r>
              <a:rPr lang="cs-CZ" sz="1200" dirty="0" smtClean="0"/>
              <a:t>jednokřídlé, </a:t>
            </a:r>
          </a:p>
          <a:p>
            <a:r>
              <a:rPr lang="cs-CZ" sz="1200" dirty="0"/>
              <a:t>f</a:t>
            </a:r>
            <a:r>
              <a:rPr lang="cs-CZ" sz="1200" dirty="0" smtClean="0"/>
              <a:t>alešná vodorovná a svislá</a:t>
            </a:r>
          </a:p>
          <a:p>
            <a:r>
              <a:rPr lang="cs-CZ" sz="1200" dirty="0" smtClean="0"/>
              <a:t> příčka uvnitř skel </a:t>
            </a:r>
            <a:endParaRPr lang="cs-CZ" sz="1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25144" y="1619672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100</a:t>
            </a:r>
            <a:endParaRPr lang="cs-CZ" sz="11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645024" y="827584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/>
              <a:t>1</a:t>
            </a:r>
            <a:r>
              <a:rPr lang="cs-CZ" sz="1100" dirty="0" smtClean="0"/>
              <a:t>00</a:t>
            </a:r>
            <a:endParaRPr lang="cs-CZ" sz="1100" dirty="0"/>
          </a:p>
        </p:txBody>
      </p:sp>
      <p:sp>
        <p:nvSpPr>
          <p:cNvPr id="11" name="Obdélník 10"/>
          <p:cNvSpPr/>
          <p:nvPr/>
        </p:nvSpPr>
        <p:spPr>
          <a:xfrm>
            <a:off x="4149080" y="2123728"/>
            <a:ext cx="1368152" cy="1224136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>
            <a:stCxn id="11" idx="0"/>
            <a:endCxn id="11" idx="2"/>
          </p:cNvCxnSpPr>
          <p:nvPr/>
        </p:nvCxnSpPr>
        <p:spPr>
          <a:xfrm>
            <a:off x="4833156" y="2123728"/>
            <a:ext cx="0" cy="1224136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149080" y="2699792"/>
            <a:ext cx="13681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484784" y="2339752"/>
            <a:ext cx="1806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100 x 90,   1 ks</a:t>
            </a:r>
          </a:p>
          <a:p>
            <a:r>
              <a:rPr lang="cs-CZ" sz="1200" dirty="0" smtClean="0"/>
              <a:t>pevné, </a:t>
            </a:r>
          </a:p>
          <a:p>
            <a:r>
              <a:rPr lang="cs-CZ" sz="1200" dirty="0"/>
              <a:t>f</a:t>
            </a:r>
            <a:r>
              <a:rPr lang="cs-CZ" sz="1200" dirty="0" smtClean="0"/>
              <a:t>alešná vodorovná a svislá</a:t>
            </a:r>
          </a:p>
          <a:p>
            <a:r>
              <a:rPr lang="cs-CZ" sz="1200" dirty="0" smtClean="0"/>
              <a:t> příčka uvnitř skel </a:t>
            </a:r>
            <a:endParaRPr lang="cs-CZ" sz="1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653136" y="3347864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100</a:t>
            </a:r>
            <a:endParaRPr lang="cs-CZ" sz="11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573016" y="2555776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/>
              <a:t>9</a:t>
            </a:r>
            <a:r>
              <a:rPr lang="cs-CZ" sz="1100" dirty="0" smtClean="0"/>
              <a:t>0</a:t>
            </a:r>
            <a:endParaRPr lang="cs-CZ" sz="1100" dirty="0"/>
          </a:p>
        </p:txBody>
      </p:sp>
      <p:sp>
        <p:nvSpPr>
          <p:cNvPr id="17" name="Obdélník 16"/>
          <p:cNvSpPr/>
          <p:nvPr/>
        </p:nvSpPr>
        <p:spPr>
          <a:xfrm>
            <a:off x="3933056" y="3707904"/>
            <a:ext cx="2160240" cy="1224136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>
            <a:stCxn id="17" idx="0"/>
            <a:endCxn id="17" idx="2"/>
          </p:cNvCxnSpPr>
          <p:nvPr/>
        </p:nvCxnSpPr>
        <p:spPr>
          <a:xfrm>
            <a:off x="5013176" y="3707904"/>
            <a:ext cx="0" cy="1224136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1700808" y="4139952"/>
            <a:ext cx="1181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140 x 100,   1 ks</a:t>
            </a:r>
          </a:p>
          <a:p>
            <a:r>
              <a:rPr lang="cs-CZ" sz="1200" dirty="0" smtClean="0"/>
              <a:t>dvoukřídlé, 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797152" y="4932040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140</a:t>
            </a:r>
            <a:endParaRPr lang="cs-CZ" sz="11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501008" y="4139952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100</a:t>
            </a:r>
            <a:endParaRPr lang="cs-CZ" sz="1100" dirty="0"/>
          </a:p>
        </p:txBody>
      </p:sp>
      <p:sp>
        <p:nvSpPr>
          <p:cNvPr id="24" name="Obdélník 23"/>
          <p:cNvSpPr/>
          <p:nvPr/>
        </p:nvSpPr>
        <p:spPr>
          <a:xfrm>
            <a:off x="3933056" y="5292080"/>
            <a:ext cx="2160240" cy="1224136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Přímá spojovací čára 24"/>
          <p:cNvCxnSpPr>
            <a:stCxn id="24" idx="0"/>
            <a:endCxn id="24" idx="2"/>
          </p:cNvCxnSpPr>
          <p:nvPr/>
        </p:nvCxnSpPr>
        <p:spPr>
          <a:xfrm>
            <a:off x="5013176" y="5292080"/>
            <a:ext cx="0" cy="1224136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1700808" y="5724128"/>
            <a:ext cx="1181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170 x 100,   1 ks</a:t>
            </a:r>
          </a:p>
          <a:p>
            <a:r>
              <a:rPr lang="cs-CZ" sz="1200" dirty="0" smtClean="0"/>
              <a:t>dvoukřídlé, 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797152" y="6516216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170</a:t>
            </a:r>
            <a:endParaRPr lang="cs-CZ" sz="11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3501008" y="5724128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100</a:t>
            </a:r>
            <a:endParaRPr lang="cs-CZ" sz="1100" dirty="0"/>
          </a:p>
        </p:txBody>
      </p:sp>
      <p:sp>
        <p:nvSpPr>
          <p:cNvPr id="29" name="Obdélník 28"/>
          <p:cNvSpPr/>
          <p:nvPr/>
        </p:nvSpPr>
        <p:spPr>
          <a:xfrm>
            <a:off x="4365104" y="6876256"/>
            <a:ext cx="1368152" cy="1728192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ovací čára 30"/>
          <p:cNvCxnSpPr/>
          <p:nvPr/>
        </p:nvCxnSpPr>
        <p:spPr>
          <a:xfrm>
            <a:off x="4365104" y="7452320"/>
            <a:ext cx="13681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3933056" y="7020272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70</a:t>
            </a:r>
            <a:endParaRPr lang="cs-CZ" sz="11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3933056" y="7884368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120</a:t>
            </a:r>
            <a:endParaRPr lang="cs-CZ" sz="11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869160" y="8587248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/>
              <a:t>7</a:t>
            </a:r>
            <a:r>
              <a:rPr lang="cs-CZ" sz="1100" dirty="0" smtClean="0"/>
              <a:t>0</a:t>
            </a:r>
            <a:endParaRPr lang="cs-CZ" sz="11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1484784" y="7353890"/>
            <a:ext cx="2476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7</a:t>
            </a:r>
            <a:r>
              <a:rPr lang="cs-CZ" sz="1200" dirty="0" smtClean="0"/>
              <a:t>0 x 190,   1 ks</a:t>
            </a:r>
          </a:p>
          <a:p>
            <a:r>
              <a:rPr lang="cs-CZ" sz="1200" dirty="0" smtClean="0"/>
              <a:t>jednokřídlé, </a:t>
            </a:r>
          </a:p>
          <a:p>
            <a:r>
              <a:rPr lang="cs-CZ" sz="1200" dirty="0"/>
              <a:t>f</a:t>
            </a:r>
            <a:r>
              <a:rPr lang="cs-CZ" sz="1200" dirty="0" smtClean="0"/>
              <a:t>alešná vodorovná příčka uvnitř skel </a:t>
            </a:r>
            <a:endParaRPr lang="cs-CZ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123</Words>
  <Application>Microsoft Office PowerPoint</Application>
  <PresentationFormat>Předvádění na obrazovce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Snímek 1</vt:lpstr>
      <vt:lpstr>Snímek 2</vt:lpstr>
    </vt:vector>
  </TitlesOfParts>
  <Company>RWE Interní služby, s.r.o.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</dc:creator>
  <cp:lastModifiedBy>Zbynek</cp:lastModifiedBy>
  <cp:revision>5</cp:revision>
  <dcterms:created xsi:type="dcterms:W3CDTF">2013-02-10T18:21:51Z</dcterms:created>
  <dcterms:modified xsi:type="dcterms:W3CDTF">2013-03-05T06:00:48Z</dcterms:modified>
</cp:coreProperties>
</file>