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12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6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79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4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3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1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6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98B2-753D-4163-9035-DB678D87B8D0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1BCC-897C-4279-AAAC-CC7CC5B2B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31236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664"/>
            <a:ext cx="306475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079558" y="5362964"/>
            <a:ext cx="304800" cy="22860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6079558" y="5367156"/>
            <a:ext cx="304800" cy="22440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47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Kopřiva</dc:creator>
  <cp:lastModifiedBy>Daniel Kopřiva</cp:lastModifiedBy>
  <cp:revision>3</cp:revision>
  <dcterms:created xsi:type="dcterms:W3CDTF">2017-11-27T21:40:01Z</dcterms:created>
  <dcterms:modified xsi:type="dcterms:W3CDTF">2017-11-27T22:25:38Z</dcterms:modified>
</cp:coreProperties>
</file>