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B90873-631C-4492-B69E-CAFD1FA7B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D4F8890-A874-4002-88D1-7B9B5183D3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66BDF1-24AE-42D5-81A9-1B5F72107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92C3-C9B6-4F89-89C3-7438370191D2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625D35-27AE-4858-BABC-0F92F78BC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AD146C-6424-40FB-BEC0-AEAA71072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1419-3FF7-4C75-9247-276D7F74A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29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0C4B79-E1CB-45F0-A1F6-B7FB84373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0A4C6F7-6422-4EBE-84C8-0979FA1C9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5FA31F-59CD-4976-81F1-70CCF11D3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92C3-C9B6-4F89-89C3-7438370191D2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026058-5D7E-4DC3-9C8C-7526B838D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764BE5-E826-4142-8603-4F3C11078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1419-3FF7-4C75-9247-276D7F74A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9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20BC97B-4088-4C70-BE83-3E3EDE3595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6966ECE-F9BC-4FD9-AE8D-4C02D78D8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CDC2A9-C2EB-4428-89D9-8DCD33115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92C3-C9B6-4F89-89C3-7438370191D2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D93D9F-3A1F-472D-A379-8E8E50E6E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F8036C-A87F-4FEA-B18E-A78F0848E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1419-3FF7-4C75-9247-276D7F74A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31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5E15C6-BF0B-4C44-AF50-F976FEFAD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02E63A-89B6-47AB-BCBC-5E0098F6D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1A4E5C-1D4F-4BB5-9B5B-A7FE2F79C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92C3-C9B6-4F89-89C3-7438370191D2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CECB83-E987-4609-A207-BB3D1BB5E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4CB408-050D-4A47-824B-9065F82B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1419-3FF7-4C75-9247-276D7F74A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8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90FA0-3AFA-4297-A54E-CB22E13DE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5D73A95-A33C-4A9A-A6C6-A011A951C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5F0736-DB34-43AF-B61F-E0BA19246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92C3-C9B6-4F89-89C3-7438370191D2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A641FB-7AD3-48EC-A594-78A68FE89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83DCAA-CC8E-4F3D-B621-58EF1331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1419-3FF7-4C75-9247-276D7F74A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93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31851F-C930-4BCE-8E53-F052E2C26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44E311-60C7-4937-BD2C-395AA6F6E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8D1D8A0-E806-456F-B7DB-7A238DB54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A817EA-EE23-46EC-B51E-BBAD25566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92C3-C9B6-4F89-89C3-7438370191D2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6D231B-67AD-4BE4-89EF-195D0A2C2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12181B1-D9D9-4F72-9FF7-23F316032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1419-3FF7-4C75-9247-276D7F74A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09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A026F-7ADE-4454-8EB6-CBAFE476E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7CA9673-089A-438E-B4A2-B37025417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7F5B31A-D5F3-428B-ABF1-1C2BDD955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20B427F-2FA2-4A9D-AA55-434872C5B7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B2BE0B1-605E-4948-9A34-B08C710198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E2590AD-429F-4291-A70E-61C384CD5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92C3-C9B6-4F89-89C3-7438370191D2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2844545-C16D-4031-BD6A-11EA9611F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E180C9F-F648-49D6-8686-B0BC911FD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1419-3FF7-4C75-9247-276D7F74A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63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72E722-C9B4-4459-8851-FA4C60683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09FC2AD-16FB-459A-A5B2-1DFEE174F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92C3-C9B6-4F89-89C3-7438370191D2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E7D43D7-6E58-4E65-A43F-4AC152571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C00419E-D6CA-40AB-A94C-16B817996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1419-3FF7-4C75-9247-276D7F74A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64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CB1F311-FD95-4077-B1DC-0C5970504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92C3-C9B6-4F89-89C3-7438370191D2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FB68D35-8ACF-4A3B-AEBE-BCBDFBE7E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BBB483E-8B07-447C-A8BD-9721D7696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1419-3FF7-4C75-9247-276D7F74A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02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095232-5A65-4F17-A323-FC9489984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7E5754-5986-47D9-AA90-9DA63F2ED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4EED8F6-5C5D-4243-8B7D-475CDAF0A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FFBC72-C81B-4C6F-990D-8B4441133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92C3-C9B6-4F89-89C3-7438370191D2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EF2DE4-A02F-4585-A5AE-86DB85B33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7B0DE1-52EC-48B6-B355-8E9A7E6C2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1419-3FF7-4C75-9247-276D7F74A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9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87562C-48B9-4CC2-8624-9BC4E7EAF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8E9AA35-EA12-4460-801A-EF1D26520C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1D145CE-11AF-492E-96A7-29991651F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499CD8-859D-4253-ABA1-76B441EFA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92C3-C9B6-4F89-89C3-7438370191D2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4AF0E9-E8F1-45ED-901E-6127C97C7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254870-4D12-4DC8-80D2-9D22A27F3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1419-3FF7-4C75-9247-276D7F74A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35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B4A099D1-0D23-494B-8EA9-FB06EAEAF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69A45E6-0AE6-4EFD-B147-158E7FC47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6D8A1E-3A12-4E5E-9FBA-061B3D446E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A92C3-C9B6-4F89-89C3-7438370191D2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2986DD-905E-4A95-9713-8F7018BEF0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70EE30-BDFC-4195-984E-83B090B5C8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01419-3FF7-4C75-9247-276D7F74A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809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stickenwagen für bleche">
            <a:extLst>
              <a:ext uri="{FF2B5EF4-FFF2-40B4-BE49-F238E27FC236}">
                <a16:creationId xmlns:a16="http://schemas.microsoft.com/office/drawing/2014/main" id="{38509645-8326-454E-B190-8C413EEF9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0" y="147405"/>
            <a:ext cx="5498386" cy="5498386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atic.webshopapp.com/shops/085366/files/046639228/schutzhaube-fuer-blechrechen.jpg?_ga=2.141863026.1928077864.1500964544-146342927.1500964544">
            <a:extLst>
              <a:ext uri="{FF2B5EF4-FFF2-40B4-BE49-F238E27FC236}">
                <a16:creationId xmlns:a16="http://schemas.microsoft.com/office/drawing/2014/main" id="{C1992AC9-3B0F-43C8-B3C3-7DC6A88E5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735" y="149286"/>
            <a:ext cx="2913148" cy="5496505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pitec.ch/pub/media/catalog/product/cache/image/1000x1320/e9c3970ab036de70892d86c6d221abfe/images/direkt/016800.jpg">
            <a:extLst>
              <a:ext uri="{FF2B5EF4-FFF2-40B4-BE49-F238E27FC236}">
                <a16:creationId xmlns:a16="http://schemas.microsoft.com/office/drawing/2014/main" id="{B0725666-DFD7-4A92-897C-237823BBC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607" y="145696"/>
            <a:ext cx="3251894" cy="5500545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104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pethe</dc:creator>
  <cp:lastModifiedBy>pethe</cp:lastModifiedBy>
  <cp:revision>3</cp:revision>
  <dcterms:created xsi:type="dcterms:W3CDTF">2017-07-25T06:37:11Z</dcterms:created>
  <dcterms:modified xsi:type="dcterms:W3CDTF">2017-07-25T07:54:58Z</dcterms:modified>
</cp:coreProperties>
</file>