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17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652" autoAdjust="0"/>
  </p:normalViewPr>
  <p:slideViewPr>
    <p:cSldViewPr snapToGrid="0" showGuides="1">
      <p:cViewPr>
        <p:scale>
          <a:sx n="100" d="100"/>
          <a:sy n="100" d="100"/>
        </p:scale>
        <p:origin x="-948" y="210"/>
      </p:cViewPr>
      <p:guideLst>
        <p:guide orient="horz" pos="216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4E02B-972B-4808-B893-A7A14C45E3C3}" type="datetimeFigureOut">
              <a:rPr lang="sk-SK" smtClean="0"/>
              <a:pPr/>
              <a:t>7. 4. 2018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68CC-36DF-4C94-9A83-28268D9FC8F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Skupina 128"/>
          <p:cNvGrpSpPr/>
          <p:nvPr/>
        </p:nvGrpSpPr>
        <p:grpSpPr>
          <a:xfrm>
            <a:off x="152400" y="733425"/>
            <a:ext cx="9208182" cy="5843647"/>
            <a:chOff x="152400" y="733425"/>
            <a:chExt cx="9208182" cy="5843647"/>
          </a:xfrm>
        </p:grpSpPr>
        <p:sp>
          <p:nvSpPr>
            <p:cNvPr id="123" name="Obdĺžnik 122"/>
            <p:cNvSpPr/>
            <p:nvPr/>
          </p:nvSpPr>
          <p:spPr>
            <a:xfrm rot="21353916">
              <a:off x="3107740" y="4995704"/>
              <a:ext cx="1570557" cy="80237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" name="Obdĺžnik 3"/>
            <p:cNvSpPr/>
            <p:nvPr/>
          </p:nvSpPr>
          <p:spPr>
            <a:xfrm>
              <a:off x="5471800" y="2349000"/>
              <a:ext cx="1260000" cy="10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Obdĺžnik 4"/>
            <p:cNvSpPr/>
            <p:nvPr/>
          </p:nvSpPr>
          <p:spPr>
            <a:xfrm>
              <a:off x="2771800" y="2349000"/>
              <a:ext cx="2700000" cy="10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6" name="BlokTextu 5"/>
            <p:cNvSpPr txBox="1"/>
            <p:nvPr/>
          </p:nvSpPr>
          <p:spPr>
            <a:xfrm>
              <a:off x="5687824" y="2420888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350</a:t>
              </a:r>
              <a:endParaRPr lang="sk-SK" sz="1200" dirty="0"/>
            </a:p>
          </p:txBody>
        </p:sp>
        <p:sp>
          <p:nvSpPr>
            <p:cNvPr id="7" name="BlokTextu 6"/>
            <p:cNvSpPr txBox="1"/>
            <p:nvPr/>
          </p:nvSpPr>
          <p:spPr>
            <a:xfrm>
              <a:off x="6767944" y="2780928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305</a:t>
              </a:r>
            </a:p>
          </p:txBody>
        </p:sp>
        <p:sp>
          <p:nvSpPr>
            <p:cNvPr id="8" name="BlokTextu 7"/>
            <p:cNvSpPr txBox="1"/>
            <p:nvPr/>
          </p:nvSpPr>
          <p:spPr>
            <a:xfrm>
              <a:off x="3527584" y="2420888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750</a:t>
              </a:r>
              <a:endParaRPr lang="sk-SK" sz="1200" dirty="0"/>
            </a:p>
          </p:txBody>
        </p:sp>
        <p:sp>
          <p:nvSpPr>
            <p:cNvPr id="9" name="Obdĺžnik 8"/>
            <p:cNvSpPr/>
            <p:nvPr/>
          </p:nvSpPr>
          <p:spPr>
            <a:xfrm>
              <a:off x="2772588" y="2132856"/>
              <a:ext cx="3960000" cy="1800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0" name="Obdĺžnik 9"/>
            <p:cNvSpPr/>
            <p:nvPr/>
          </p:nvSpPr>
          <p:spPr>
            <a:xfrm>
              <a:off x="1691800" y="2349000"/>
              <a:ext cx="1080000" cy="1080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1835696" y="2420888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300</a:t>
              </a:r>
              <a:endParaRPr lang="sk-SK" sz="1200" dirty="0"/>
            </a:p>
          </p:txBody>
        </p:sp>
        <p:sp>
          <p:nvSpPr>
            <p:cNvPr id="12" name="BlokTextu 11"/>
            <p:cNvSpPr txBox="1"/>
            <p:nvPr/>
          </p:nvSpPr>
          <p:spPr>
            <a:xfrm>
              <a:off x="6804248" y="2132856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50</a:t>
              </a:r>
              <a:endParaRPr lang="sk-SK" sz="1200" dirty="0"/>
            </a:p>
          </p:txBody>
        </p:sp>
        <p:sp>
          <p:nvSpPr>
            <p:cNvPr id="13" name="BlokTextu 12"/>
            <p:cNvSpPr txBox="1"/>
            <p:nvPr/>
          </p:nvSpPr>
          <p:spPr>
            <a:xfrm>
              <a:off x="3923928" y="18448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>
                <a:buAutoNum type="arabicPlain" startAt="1100"/>
              </a:pPr>
              <a:r>
                <a:rPr lang="sk-SK" sz="1200" dirty="0" smtClean="0"/>
                <a:t>   Múr z kameňa</a:t>
              </a:r>
              <a:endParaRPr lang="sk-SK" sz="1200" dirty="0"/>
            </a:p>
          </p:txBody>
        </p:sp>
        <p:sp>
          <p:nvSpPr>
            <p:cNvPr id="14" name="Obdĺžnik 13"/>
            <p:cNvSpPr/>
            <p:nvPr/>
          </p:nvSpPr>
          <p:spPr>
            <a:xfrm>
              <a:off x="6012160" y="3393000"/>
              <a:ext cx="324000" cy="3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Obdĺžnik 14"/>
            <p:cNvSpPr/>
            <p:nvPr/>
          </p:nvSpPr>
          <p:spPr>
            <a:xfrm>
              <a:off x="1691680" y="3429000"/>
              <a:ext cx="5040560" cy="288000"/>
            </a:xfrm>
            <a:prstGeom prst="rect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7" name="Rovná spojnica 16"/>
            <p:cNvCxnSpPr/>
            <p:nvPr/>
          </p:nvCxnSpPr>
          <p:spPr>
            <a:xfrm>
              <a:off x="323528" y="2204864"/>
              <a:ext cx="84969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BlokTextu 17"/>
            <p:cNvSpPr txBox="1"/>
            <p:nvPr/>
          </p:nvSpPr>
          <p:spPr>
            <a:xfrm>
              <a:off x="6804248" y="3429000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80</a:t>
              </a:r>
              <a:endParaRPr lang="sk-SK" sz="1200" dirty="0"/>
            </a:p>
          </p:txBody>
        </p:sp>
        <p:cxnSp>
          <p:nvCxnSpPr>
            <p:cNvPr id="22" name="Rovná spojovacia šípka 21"/>
            <p:cNvCxnSpPr/>
            <p:nvPr/>
          </p:nvCxnSpPr>
          <p:spPr>
            <a:xfrm>
              <a:off x="7191375" y="2204864"/>
              <a:ext cx="0" cy="153274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BlokTextu 22"/>
            <p:cNvSpPr txBox="1"/>
            <p:nvPr/>
          </p:nvSpPr>
          <p:spPr>
            <a:xfrm>
              <a:off x="7163988" y="2776076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410</a:t>
              </a:r>
            </a:p>
          </p:txBody>
        </p:sp>
        <p:sp>
          <p:nvSpPr>
            <p:cNvPr id="24" name="Ovál 23"/>
            <p:cNvSpPr/>
            <p:nvPr/>
          </p:nvSpPr>
          <p:spPr>
            <a:xfrm>
              <a:off x="4824413" y="3824864"/>
              <a:ext cx="323651" cy="32421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" name="BlokTextu 1"/>
            <p:cNvSpPr txBox="1"/>
            <p:nvPr/>
          </p:nvSpPr>
          <p:spPr>
            <a:xfrm>
              <a:off x="5004048" y="4005064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dirty="0" smtClean="0"/>
                <a:t>borovica</a:t>
              </a:r>
              <a:endParaRPr lang="en-US" dirty="0"/>
            </a:p>
          </p:txBody>
        </p:sp>
        <p:sp>
          <p:nvSpPr>
            <p:cNvPr id="3" name="BlokTextu 2"/>
            <p:cNvSpPr txBox="1"/>
            <p:nvPr/>
          </p:nvSpPr>
          <p:spPr>
            <a:xfrm>
              <a:off x="1835696" y="3413610"/>
              <a:ext cx="28696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400" dirty="0" smtClean="0"/>
                <a:t>Chodník: </a:t>
              </a:r>
              <a:r>
                <a:rPr lang="sk-SK" sz="1400" dirty="0" smtClean="0"/>
                <a:t>zámková dlažba</a:t>
              </a:r>
              <a:endParaRPr lang="en-US" sz="1400" dirty="0"/>
            </a:p>
          </p:txBody>
        </p:sp>
        <p:cxnSp>
          <p:nvCxnSpPr>
            <p:cNvPr id="19" name="Rovná spojovacia šípka 18"/>
            <p:cNvCxnSpPr/>
            <p:nvPr/>
          </p:nvCxnSpPr>
          <p:spPr>
            <a:xfrm>
              <a:off x="2771800" y="1772816"/>
              <a:ext cx="3960000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flipH="1">
              <a:off x="2771013" y="1556792"/>
              <a:ext cx="787" cy="25922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ovná spojnica 24"/>
            <p:cNvCxnSpPr/>
            <p:nvPr/>
          </p:nvCxnSpPr>
          <p:spPr>
            <a:xfrm>
              <a:off x="6731800" y="1556792"/>
              <a:ext cx="788" cy="26407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BlokTextu 25"/>
            <p:cNvSpPr txBox="1"/>
            <p:nvPr/>
          </p:nvSpPr>
          <p:spPr>
            <a:xfrm>
              <a:off x="3923628" y="1458755"/>
              <a:ext cx="19442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Prekrytie strechou</a:t>
              </a:r>
              <a:endParaRPr lang="en-US" sz="1200" dirty="0"/>
            </a:p>
          </p:txBody>
        </p:sp>
        <p:cxnSp>
          <p:nvCxnSpPr>
            <p:cNvPr id="28" name="Rovná spojovacia šípka 27"/>
            <p:cNvCxnSpPr/>
            <p:nvPr/>
          </p:nvCxnSpPr>
          <p:spPr>
            <a:xfrm flipH="1" flipV="1">
              <a:off x="1673748" y="1758987"/>
              <a:ext cx="1097265" cy="13797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ovná spojnica 28"/>
            <p:cNvCxnSpPr/>
            <p:nvPr/>
          </p:nvCxnSpPr>
          <p:spPr>
            <a:xfrm>
              <a:off x="1680175" y="1556792"/>
              <a:ext cx="11505" cy="26407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BlokTextu 29"/>
            <p:cNvSpPr txBox="1"/>
            <p:nvPr/>
          </p:nvSpPr>
          <p:spPr>
            <a:xfrm>
              <a:off x="1715929" y="1325959"/>
              <a:ext cx="1149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Prekrytie </a:t>
              </a:r>
              <a:r>
                <a:rPr lang="sk-SK" sz="1200" dirty="0" err="1" smtClean="0"/>
                <a:t>pergolou</a:t>
              </a:r>
              <a:endParaRPr lang="en-US" sz="1200" dirty="0"/>
            </a:p>
          </p:txBody>
        </p:sp>
        <p:cxnSp>
          <p:nvCxnSpPr>
            <p:cNvPr id="32" name="Rovná spojovacia šípka 31"/>
            <p:cNvCxnSpPr/>
            <p:nvPr/>
          </p:nvCxnSpPr>
          <p:spPr>
            <a:xfrm>
              <a:off x="6822685" y="3413610"/>
              <a:ext cx="0" cy="307777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ovná spojovacia šípka 33"/>
            <p:cNvCxnSpPr/>
            <p:nvPr/>
          </p:nvCxnSpPr>
          <p:spPr>
            <a:xfrm>
              <a:off x="6822685" y="2367000"/>
              <a:ext cx="0" cy="104400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BlokTextu 34"/>
            <p:cNvSpPr txBox="1"/>
            <p:nvPr/>
          </p:nvSpPr>
          <p:spPr>
            <a:xfrm>
              <a:off x="5569602" y="2728597"/>
              <a:ext cx="10171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err="1" smtClean="0"/>
                <a:t>Kumbál</a:t>
              </a:r>
              <a:r>
                <a:rPr lang="sk-SK" sz="1200" dirty="0" smtClean="0"/>
                <a:t> na bicykle a kosačku</a:t>
              </a:r>
              <a:endParaRPr lang="en-US" sz="1200" dirty="0"/>
            </a:p>
          </p:txBody>
        </p:sp>
        <p:sp>
          <p:nvSpPr>
            <p:cNvPr id="37" name="BlokTextu 36"/>
            <p:cNvSpPr txBox="1"/>
            <p:nvPr/>
          </p:nvSpPr>
          <p:spPr>
            <a:xfrm>
              <a:off x="323528" y="2697887"/>
              <a:ext cx="93610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dirty="0" smtClean="0"/>
                <a:t>Pôvodná zámková dlažba</a:t>
              </a:r>
            </a:p>
          </p:txBody>
        </p:sp>
        <p:sp>
          <p:nvSpPr>
            <p:cNvPr id="38" name="Obdĺžnik s dvoma odstrihnutými rohmi na rovnakej strane 37"/>
            <p:cNvSpPr/>
            <p:nvPr/>
          </p:nvSpPr>
          <p:spPr>
            <a:xfrm rot="13768111">
              <a:off x="4985397" y="2469012"/>
              <a:ext cx="466129" cy="315634"/>
            </a:xfrm>
            <a:prstGeom prst="snip2SameRect">
              <a:avLst>
                <a:gd name="adj1" fmla="val 45951"/>
                <a:gd name="adj2" fmla="val 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bdĺžnik 38"/>
            <p:cNvSpPr/>
            <p:nvPr/>
          </p:nvSpPr>
          <p:spPr>
            <a:xfrm>
              <a:off x="5291480" y="2348856"/>
              <a:ext cx="179533" cy="108014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bdĺžnik 39"/>
            <p:cNvSpPr/>
            <p:nvPr/>
          </p:nvSpPr>
          <p:spPr>
            <a:xfrm>
              <a:off x="5209300" y="2339042"/>
              <a:ext cx="162785" cy="1923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BlokTextu 40"/>
            <p:cNvSpPr txBox="1"/>
            <p:nvPr/>
          </p:nvSpPr>
          <p:spPr>
            <a:xfrm>
              <a:off x="3001913" y="3176766"/>
              <a:ext cx="19442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Otvorené sedenie</a:t>
              </a:r>
              <a:endParaRPr lang="en-US" sz="1200" dirty="0"/>
            </a:p>
          </p:txBody>
        </p:sp>
        <p:sp>
          <p:nvSpPr>
            <p:cNvPr id="36" name="BlokTextu 35"/>
            <p:cNvSpPr txBox="1"/>
            <p:nvPr/>
          </p:nvSpPr>
          <p:spPr>
            <a:xfrm>
              <a:off x="4417474" y="2452911"/>
              <a:ext cx="10762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murovaný gril + komín + pult</a:t>
              </a:r>
              <a:endParaRPr lang="en-US" sz="1200" dirty="0"/>
            </a:p>
          </p:txBody>
        </p:sp>
        <p:cxnSp>
          <p:nvCxnSpPr>
            <p:cNvPr id="43" name="Rovná spojovacia šípka 42"/>
            <p:cNvCxnSpPr/>
            <p:nvPr/>
          </p:nvCxnSpPr>
          <p:spPr>
            <a:xfrm>
              <a:off x="8568494" y="2204864"/>
              <a:ext cx="0" cy="1620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ovná spojnica 45"/>
            <p:cNvCxnSpPr/>
            <p:nvPr/>
          </p:nvCxnSpPr>
          <p:spPr>
            <a:xfrm flipH="1">
              <a:off x="4499992" y="3824864"/>
              <a:ext cx="41044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BlokTextu 47"/>
            <p:cNvSpPr txBox="1"/>
            <p:nvPr/>
          </p:nvSpPr>
          <p:spPr>
            <a:xfrm>
              <a:off x="8568494" y="2728597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450</a:t>
              </a:r>
            </a:p>
            <a:p>
              <a:endParaRPr lang="sk-SK" sz="1200" dirty="0" smtClean="0"/>
            </a:p>
          </p:txBody>
        </p:sp>
        <p:cxnSp>
          <p:nvCxnSpPr>
            <p:cNvPr id="49" name="Rovná spojovacia šípka 48"/>
            <p:cNvCxnSpPr/>
            <p:nvPr/>
          </p:nvCxnSpPr>
          <p:spPr>
            <a:xfrm>
              <a:off x="2771013" y="2452911"/>
              <a:ext cx="2700787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ovná spojovacia šípka 49"/>
            <p:cNvCxnSpPr/>
            <p:nvPr/>
          </p:nvCxnSpPr>
          <p:spPr>
            <a:xfrm>
              <a:off x="5489871" y="2452911"/>
              <a:ext cx="1260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ovná spojovacia šípka 50"/>
            <p:cNvCxnSpPr/>
            <p:nvPr/>
          </p:nvCxnSpPr>
          <p:spPr>
            <a:xfrm>
              <a:off x="1691680" y="2452911"/>
              <a:ext cx="1080000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BlokTextu 54"/>
            <p:cNvSpPr txBox="1"/>
            <p:nvPr/>
          </p:nvSpPr>
          <p:spPr>
            <a:xfrm>
              <a:off x="1715929" y="2697887"/>
              <a:ext cx="93610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dirty="0" smtClean="0"/>
                <a:t>Podlaha: </a:t>
              </a:r>
              <a:r>
                <a:rPr lang="sk-SK" sz="1100" dirty="0" smtClean="0"/>
                <a:t>zámková dlažba </a:t>
              </a:r>
            </a:p>
          </p:txBody>
        </p:sp>
        <p:sp>
          <p:nvSpPr>
            <p:cNvPr id="56" name="BlokTextu 55"/>
            <p:cNvSpPr txBox="1"/>
            <p:nvPr/>
          </p:nvSpPr>
          <p:spPr>
            <a:xfrm>
              <a:off x="3265934" y="2642429"/>
              <a:ext cx="93610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100" dirty="0" smtClean="0"/>
                <a:t>Podlaha: </a:t>
              </a:r>
              <a:r>
                <a:rPr lang="sk-SK" sz="1100" dirty="0" smtClean="0"/>
                <a:t>betón + dlažba</a:t>
              </a:r>
            </a:p>
          </p:txBody>
        </p:sp>
        <p:cxnSp>
          <p:nvCxnSpPr>
            <p:cNvPr id="58" name="Rovná spojovacia šípka 57"/>
            <p:cNvCxnSpPr/>
            <p:nvPr/>
          </p:nvCxnSpPr>
          <p:spPr>
            <a:xfrm>
              <a:off x="6731800" y="4149080"/>
              <a:ext cx="7200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ovná spojnica 59"/>
            <p:cNvCxnSpPr>
              <a:endCxn id="65" idx="3"/>
            </p:cNvCxnSpPr>
            <p:nvPr/>
          </p:nvCxnSpPr>
          <p:spPr>
            <a:xfrm flipH="1">
              <a:off x="7433363" y="733425"/>
              <a:ext cx="18437" cy="3554155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ovná spojnica 62"/>
            <p:cNvCxnSpPr/>
            <p:nvPr/>
          </p:nvCxnSpPr>
          <p:spPr>
            <a:xfrm flipH="1">
              <a:off x="152400" y="2204864"/>
              <a:ext cx="8842534" cy="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BlokTextu 64"/>
            <p:cNvSpPr txBox="1"/>
            <p:nvPr/>
          </p:nvSpPr>
          <p:spPr>
            <a:xfrm>
              <a:off x="6804248" y="4149080"/>
              <a:ext cx="6291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200</a:t>
              </a:r>
            </a:p>
          </p:txBody>
        </p:sp>
        <p:sp>
          <p:nvSpPr>
            <p:cNvPr id="66" name="BlokTextu 65"/>
            <p:cNvSpPr txBox="1"/>
            <p:nvPr/>
          </p:nvSpPr>
          <p:spPr>
            <a:xfrm>
              <a:off x="7017107" y="775900"/>
              <a:ext cx="5429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Plot</a:t>
              </a:r>
            </a:p>
          </p:txBody>
        </p:sp>
        <p:sp>
          <p:nvSpPr>
            <p:cNvPr id="67" name="BlokTextu 66"/>
            <p:cNvSpPr txBox="1"/>
            <p:nvPr/>
          </p:nvSpPr>
          <p:spPr>
            <a:xfrm>
              <a:off x="152400" y="1983323"/>
              <a:ext cx="54292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200" dirty="0" smtClean="0"/>
                <a:t>Plot</a:t>
              </a:r>
            </a:p>
          </p:txBody>
        </p:sp>
        <p:cxnSp>
          <p:nvCxnSpPr>
            <p:cNvPr id="72" name="Rovná spojnica 71"/>
            <p:cNvCxnSpPr/>
            <p:nvPr/>
          </p:nvCxnSpPr>
          <p:spPr>
            <a:xfrm>
              <a:off x="6336160" y="3413610"/>
              <a:ext cx="0" cy="324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Oblúk 72"/>
            <p:cNvSpPr/>
            <p:nvPr/>
          </p:nvSpPr>
          <p:spPr>
            <a:xfrm rot="9941582">
              <a:off x="6026781" y="3152577"/>
              <a:ext cx="626653" cy="576329"/>
            </a:xfrm>
            <a:prstGeom prst="arc">
              <a:avLst>
                <a:gd name="adj1" fmla="val 17110205"/>
                <a:gd name="adj2" fmla="val 107998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4" name="BlokTextu 73"/>
            <p:cNvSpPr txBox="1"/>
            <p:nvPr/>
          </p:nvSpPr>
          <p:spPr>
            <a:xfrm>
              <a:off x="5974511" y="3797398"/>
              <a:ext cx="7934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00" dirty="0" smtClean="0"/>
                <a:t>Dvere</a:t>
              </a:r>
            </a:p>
            <a:p>
              <a:r>
                <a:rPr lang="sk-SK" sz="1000" dirty="0" smtClean="0"/>
                <a:t>90 cm</a:t>
              </a:r>
              <a:endParaRPr lang="sk-SK" sz="1000" dirty="0"/>
            </a:p>
          </p:txBody>
        </p:sp>
        <p:cxnSp>
          <p:nvCxnSpPr>
            <p:cNvPr id="80" name="Rovná spojnica 79"/>
            <p:cNvCxnSpPr/>
            <p:nvPr/>
          </p:nvCxnSpPr>
          <p:spPr>
            <a:xfrm>
              <a:off x="2378869" y="5928360"/>
              <a:ext cx="2912611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bdĺžnik 81"/>
            <p:cNvSpPr/>
            <p:nvPr/>
          </p:nvSpPr>
          <p:spPr>
            <a:xfrm>
              <a:off x="4499992" y="5028360"/>
              <a:ext cx="176307" cy="90000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84" name="Rovná spojnica 83"/>
            <p:cNvCxnSpPr>
              <a:stCxn id="82" idx="0"/>
            </p:cNvCxnSpPr>
            <p:nvPr/>
          </p:nvCxnSpPr>
          <p:spPr>
            <a:xfrm>
              <a:off x="4588146" y="5028360"/>
              <a:ext cx="703334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Rovná spojovacia šípka 89"/>
            <p:cNvCxnSpPr/>
            <p:nvPr/>
          </p:nvCxnSpPr>
          <p:spPr>
            <a:xfrm>
              <a:off x="4946129" y="5028360"/>
              <a:ext cx="923" cy="91440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Rovná spojovacia šípka 98"/>
            <p:cNvCxnSpPr/>
            <p:nvPr/>
          </p:nvCxnSpPr>
          <p:spPr>
            <a:xfrm flipH="1">
              <a:off x="3400146" y="6042660"/>
              <a:ext cx="1188000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bdĺžnik 100"/>
            <p:cNvSpPr/>
            <p:nvPr/>
          </p:nvSpPr>
          <p:spPr>
            <a:xfrm>
              <a:off x="3377286" y="5100360"/>
              <a:ext cx="45719" cy="8280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106" name="Rovná spojnica 105"/>
            <p:cNvCxnSpPr/>
            <p:nvPr/>
          </p:nvCxnSpPr>
          <p:spPr>
            <a:xfrm flipV="1">
              <a:off x="1516380" y="3721387"/>
              <a:ext cx="6439696" cy="16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BlokTextu 109"/>
            <p:cNvSpPr txBox="1"/>
            <p:nvPr/>
          </p:nvSpPr>
          <p:spPr>
            <a:xfrm>
              <a:off x="3874294" y="6063377"/>
              <a:ext cx="44537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00" dirty="0" smtClean="0"/>
                <a:t>330</a:t>
              </a:r>
              <a:endParaRPr lang="sk-SK" sz="1000" dirty="0"/>
            </a:p>
          </p:txBody>
        </p:sp>
        <p:cxnSp>
          <p:nvCxnSpPr>
            <p:cNvPr id="112" name="Rovná spojnica 111"/>
            <p:cNvCxnSpPr>
              <a:stCxn id="101" idx="0"/>
            </p:cNvCxnSpPr>
            <p:nvPr/>
          </p:nvCxnSpPr>
          <p:spPr>
            <a:xfrm>
              <a:off x="3400146" y="5100360"/>
              <a:ext cx="366992" cy="278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BlokTextu 116"/>
            <p:cNvSpPr txBox="1"/>
            <p:nvPr/>
          </p:nvSpPr>
          <p:spPr>
            <a:xfrm>
              <a:off x="4879308" y="5376863"/>
              <a:ext cx="49277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00" dirty="0" smtClean="0"/>
                <a:t>250</a:t>
              </a:r>
              <a:endParaRPr lang="sk-SK" sz="1000" dirty="0"/>
            </a:p>
          </p:txBody>
        </p:sp>
        <p:cxnSp>
          <p:nvCxnSpPr>
            <p:cNvPr id="120" name="Rovná spojovacia šípka 119"/>
            <p:cNvCxnSpPr/>
            <p:nvPr/>
          </p:nvCxnSpPr>
          <p:spPr>
            <a:xfrm flipH="1">
              <a:off x="3592313" y="5110163"/>
              <a:ext cx="17662" cy="818197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BlokTextu 121"/>
            <p:cNvSpPr txBox="1"/>
            <p:nvPr/>
          </p:nvSpPr>
          <p:spPr>
            <a:xfrm>
              <a:off x="3527584" y="5376863"/>
              <a:ext cx="4682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00" dirty="0" smtClean="0"/>
                <a:t>230</a:t>
              </a:r>
            </a:p>
          </p:txBody>
        </p:sp>
        <p:cxnSp>
          <p:nvCxnSpPr>
            <p:cNvPr id="125" name="Rovná spojnica 124"/>
            <p:cNvCxnSpPr/>
            <p:nvPr/>
          </p:nvCxnSpPr>
          <p:spPr>
            <a:xfrm flipH="1">
              <a:off x="3112934" y="4943475"/>
              <a:ext cx="1741" cy="1158954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Rovná spojovacia šípka 132"/>
            <p:cNvCxnSpPr/>
            <p:nvPr/>
          </p:nvCxnSpPr>
          <p:spPr>
            <a:xfrm>
              <a:off x="3112934" y="6042660"/>
              <a:ext cx="306000" cy="0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BlokTextu 134"/>
            <p:cNvSpPr txBox="1"/>
            <p:nvPr/>
          </p:nvSpPr>
          <p:spPr>
            <a:xfrm>
              <a:off x="3098647" y="6063377"/>
              <a:ext cx="3319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00" dirty="0" smtClean="0"/>
                <a:t>85</a:t>
              </a:r>
              <a:endParaRPr lang="sk-SK" sz="1000" dirty="0"/>
            </a:p>
          </p:txBody>
        </p:sp>
        <p:cxnSp>
          <p:nvCxnSpPr>
            <p:cNvPr id="103" name="Rovná spojnica 102"/>
            <p:cNvCxnSpPr/>
            <p:nvPr/>
          </p:nvCxnSpPr>
          <p:spPr>
            <a:xfrm flipV="1">
              <a:off x="3405188" y="4945856"/>
              <a:ext cx="0" cy="1157289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Rovná spojnica 92"/>
            <p:cNvCxnSpPr/>
            <p:nvPr/>
          </p:nvCxnSpPr>
          <p:spPr>
            <a:xfrm flipH="1">
              <a:off x="4588146" y="4905375"/>
              <a:ext cx="523" cy="1197054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Obdĺžnik 146"/>
            <p:cNvSpPr/>
            <p:nvPr/>
          </p:nvSpPr>
          <p:spPr>
            <a:xfrm>
              <a:off x="3131343" y="5926456"/>
              <a:ext cx="268949" cy="45719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78" name="Obdĺžnik 77"/>
            <p:cNvSpPr/>
            <p:nvPr/>
          </p:nvSpPr>
          <p:spPr>
            <a:xfrm>
              <a:off x="3405186" y="5924550"/>
              <a:ext cx="1188000" cy="45719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cxnSp>
          <p:nvCxnSpPr>
            <p:cNvPr id="81" name="Rovná spojnica 80"/>
            <p:cNvCxnSpPr/>
            <p:nvPr/>
          </p:nvCxnSpPr>
          <p:spPr>
            <a:xfrm>
              <a:off x="3965849" y="5951219"/>
              <a:ext cx="491852" cy="316231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BlokTextu 84"/>
            <p:cNvSpPr txBox="1"/>
            <p:nvPr/>
          </p:nvSpPr>
          <p:spPr>
            <a:xfrm>
              <a:off x="4371975" y="6196013"/>
              <a:ext cx="9667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00" dirty="0" err="1" smtClean="0"/>
                <a:t>Betón+dlažba</a:t>
              </a:r>
              <a:endParaRPr lang="sk-SK" sz="1000" dirty="0" smtClean="0"/>
            </a:p>
          </p:txBody>
        </p:sp>
        <p:cxnSp>
          <p:nvCxnSpPr>
            <p:cNvPr id="87" name="Rovná spojnica 86"/>
            <p:cNvCxnSpPr/>
            <p:nvPr/>
          </p:nvCxnSpPr>
          <p:spPr>
            <a:xfrm>
              <a:off x="3231357" y="5944553"/>
              <a:ext cx="402432" cy="32766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BlokTextu 90"/>
            <p:cNvSpPr txBox="1"/>
            <p:nvPr/>
          </p:nvSpPr>
          <p:spPr>
            <a:xfrm>
              <a:off x="3552825" y="6176962"/>
              <a:ext cx="6810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00" dirty="0" smtClean="0"/>
                <a:t>zámková dlažba</a:t>
              </a:r>
              <a:endParaRPr lang="sk-SK" sz="1000" dirty="0"/>
            </a:p>
          </p:txBody>
        </p:sp>
        <p:cxnSp>
          <p:nvCxnSpPr>
            <p:cNvPr id="94" name="Rovná spojnica 93"/>
            <p:cNvCxnSpPr/>
            <p:nvPr/>
          </p:nvCxnSpPr>
          <p:spPr>
            <a:xfrm flipH="1" flipV="1">
              <a:off x="4500563" y="4767263"/>
              <a:ext cx="3" cy="476253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Rovná spojnica 106"/>
            <p:cNvCxnSpPr/>
            <p:nvPr/>
          </p:nvCxnSpPr>
          <p:spPr>
            <a:xfrm>
              <a:off x="4667250" y="4767263"/>
              <a:ext cx="9526" cy="466725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Rovná spojnica 125"/>
            <p:cNvCxnSpPr/>
            <p:nvPr/>
          </p:nvCxnSpPr>
          <p:spPr>
            <a:xfrm>
              <a:off x="4505325" y="4838700"/>
              <a:ext cx="161925" cy="0"/>
            </a:xfrm>
            <a:prstGeom prst="line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BlokTextu 127"/>
            <p:cNvSpPr txBox="1"/>
            <p:nvPr/>
          </p:nvSpPr>
          <p:spPr>
            <a:xfrm>
              <a:off x="4424363" y="4605337"/>
              <a:ext cx="54768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1000" dirty="0" smtClean="0"/>
                <a:t>50?</a:t>
              </a:r>
              <a:endParaRPr lang="sk-SK" sz="1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61</Words>
  <Application>Microsoft Office PowerPoint</Application>
  <PresentationFormat>Prezentácia na obrazovke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Katka</dc:creator>
  <cp:lastModifiedBy>Katka</cp:lastModifiedBy>
  <cp:revision>38</cp:revision>
  <dcterms:created xsi:type="dcterms:W3CDTF">2018-04-01T13:46:33Z</dcterms:created>
  <dcterms:modified xsi:type="dcterms:W3CDTF">2018-04-07T19:56:25Z</dcterms:modified>
</cp:coreProperties>
</file>