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81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5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28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03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40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50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8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6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06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05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28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4EA21-2EE5-4A16-95DF-C367CA0E9F5B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B42B7-AA7C-4A36-B06A-1D65257996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3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3681" y="438143"/>
            <a:ext cx="4384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Sušáky pod okna na bytový dům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7678" y="1530006"/>
            <a:ext cx="47542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Montáž na konzolky vystupující ze zdi pod oknem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134" y="2014706"/>
            <a:ext cx="6181345" cy="46437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70386" y="4685878"/>
            <a:ext cx="419876" cy="2220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00" dirty="0"/>
          </a:p>
        </p:txBody>
      </p:sp>
      <p:sp>
        <p:nvSpPr>
          <p:cNvPr id="8" name="Rectangle 7"/>
          <p:cNvSpPr/>
          <p:nvPr/>
        </p:nvSpPr>
        <p:spPr>
          <a:xfrm>
            <a:off x="382556" y="4357396"/>
            <a:ext cx="587828" cy="250060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Fasáda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511" y="169333"/>
            <a:ext cx="298579" cy="4188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cs-CZ" b="1" dirty="0" smtClean="0"/>
              <a:t>Okno</a:t>
            </a:r>
            <a:endParaRPr lang="cs-CZ" b="1" dirty="0"/>
          </a:p>
        </p:txBody>
      </p:sp>
      <p:sp>
        <p:nvSpPr>
          <p:cNvPr id="11" name="Rectangle 10"/>
          <p:cNvSpPr/>
          <p:nvPr/>
        </p:nvSpPr>
        <p:spPr>
          <a:xfrm>
            <a:off x="1144010" y="4170786"/>
            <a:ext cx="208925" cy="793102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 rot="4951084">
            <a:off x="2696633" y="2386266"/>
            <a:ext cx="181994" cy="329156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248472" y="5422994"/>
            <a:ext cx="141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Konzolka pod oknem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042036" y="4907903"/>
            <a:ext cx="206436" cy="699794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59583" y="4685878"/>
            <a:ext cx="209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Poptávaný sušák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453147" y="4170787"/>
            <a:ext cx="206436" cy="699794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144010" y="3109731"/>
            <a:ext cx="2662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Tvar sušáku (boční pohled</a:t>
            </a:r>
            <a:endParaRPr lang="cs-CZ" b="1" dirty="0" smtClean="0"/>
          </a:p>
        </p:txBody>
      </p:sp>
      <p:sp>
        <p:nvSpPr>
          <p:cNvPr id="21" name="Oval 20"/>
          <p:cNvSpPr/>
          <p:nvPr/>
        </p:nvSpPr>
        <p:spPr>
          <a:xfrm>
            <a:off x="6764694" y="4289878"/>
            <a:ext cx="792000" cy="79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al 21"/>
          <p:cNvSpPr/>
          <p:nvPr/>
        </p:nvSpPr>
        <p:spPr>
          <a:xfrm>
            <a:off x="9294134" y="4980305"/>
            <a:ext cx="792000" cy="79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1248472" y="954176"/>
            <a:ext cx="44298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Materiál: </a:t>
            </a:r>
            <a:r>
              <a:rPr lang="cs-CZ" dirty="0" err="1" smtClean="0"/>
              <a:t>pozink</a:t>
            </a:r>
            <a:endParaRPr lang="cs-CZ" dirty="0" smtClean="0"/>
          </a:p>
          <a:p>
            <a:r>
              <a:rPr lang="cs-CZ" dirty="0" smtClean="0"/>
              <a:t>Uchycení: okem na konzoli, utažení šroubem z vnitřní strany</a:t>
            </a:r>
          </a:p>
          <a:p>
            <a:r>
              <a:rPr lang="cs-CZ" dirty="0" smtClean="0"/>
              <a:t>Sušák sestává ze dvou dílů (viz nákres níže) </a:t>
            </a:r>
            <a:br>
              <a:rPr lang="cs-CZ" dirty="0" smtClean="0"/>
            </a:br>
            <a:r>
              <a:rPr lang="cs-CZ" dirty="0" smtClean="0"/>
              <a:t>a prádelních šňůr mezi nimi</a:t>
            </a:r>
            <a:endParaRPr lang="cs-CZ" dirty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7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Vodafone Czech Republic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radematy</dc:creator>
  <cp:lastModifiedBy>radematy</cp:lastModifiedBy>
  <cp:revision>7</cp:revision>
  <dcterms:created xsi:type="dcterms:W3CDTF">2016-10-11T09:27:18Z</dcterms:created>
  <dcterms:modified xsi:type="dcterms:W3CDTF">2016-10-11T11:10:55Z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everlance.DocumentMarking.ClassificationMark.P00">
    <vt:lpwstr>&lt;ClassificationMark xmlns:xsi="http://www.w3.org/2001/XMLSchema-instance" xmlns:xsd="http://www.w3.org/2001/XMLSchema" margin="NaN" class="PU" owner="Matyáš, Radek, Vodafone CZ" position="BottomMiddle" marginX="0" marginY="0" classifiedOn="2016-10-11</vt:lpwstr>
  </property>
  <property fmtid="{D5CDD505-2E9C-101B-9397-08002B2CF9AE}" pid="3" name="Cleverlance.DocumentMarking.ClassificationMark.P01">
    <vt:lpwstr>T11:27:20.3345398+02:00" showPrintedBy="true" showPrintDate="true" language="en" ApplicationVersion="Microsoft PowerPoint, 15.0" addinVersion="4.5.0.0" template="Black"&gt;&lt;recipients /&gt;&lt;documentOwners /&gt;&lt;/ClassificationMark&gt;</vt:lpwstr>
  </property>
  <property fmtid="{D5CDD505-2E9C-101B-9397-08002B2CF9AE}" pid="4" name="Cleverlance.DocumentMarking.ClassificationMark">
    <vt:lpwstr>￼PARTS:2</vt:lpwstr>
  </property>
</Properties>
</file>