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54" autoAdjust="0"/>
  </p:normalViewPr>
  <p:slideViewPr>
    <p:cSldViewPr showGuides="1">
      <p:cViewPr>
        <p:scale>
          <a:sx n="100" d="100"/>
          <a:sy n="100" d="100"/>
        </p:scale>
        <p:origin x="-1020" y="54"/>
      </p:cViewPr>
      <p:guideLst>
        <p:guide orient="horz" pos="2159"/>
        <p:guide pos="11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64F2B-012F-40DA-A985-81A10974303B}" type="datetimeFigureOut">
              <a:rPr lang="sk-SK" smtClean="0"/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  <a:endParaRPr lang="sk-SK" smtClean="0"/>
          </a:p>
          <a:p>
            <a:pPr lvl="1"/>
            <a:r>
              <a:rPr lang="sk-SK" smtClean="0"/>
              <a:t>Druhá úroveň</a:t>
            </a:r>
            <a:endParaRPr lang="sk-SK" smtClean="0"/>
          </a:p>
          <a:p>
            <a:pPr lvl="2"/>
            <a:r>
              <a:rPr lang="sk-SK" smtClean="0"/>
              <a:t>Tretia úroveň</a:t>
            </a:r>
            <a:endParaRPr lang="sk-SK" smtClean="0"/>
          </a:p>
          <a:p>
            <a:pPr lvl="3"/>
            <a:r>
              <a:rPr lang="sk-SK" smtClean="0"/>
              <a:t>Štvrtá úroveň</a:t>
            </a:r>
            <a:endParaRPr lang="sk-SK" smtClean="0"/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DADEC-922E-41AD-824F-7383208E758F}" type="slidenum">
              <a:rPr lang="sk-SK" smtClean="0"/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DADEC-922E-41AD-824F-7383208E758F}" type="slidenum">
              <a:rPr lang="sk-SK" smtClean="0"/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DB6B-87B7-4281-8959-8E0257369736}" type="datetimeFigureOut">
              <a:rPr lang="sk-SK" smtClean="0"/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22B54-ADC3-4402-A796-0F470CD3EE85}" type="slidenum">
              <a:rPr lang="sk-SK" smtClean="0"/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  <a:endParaRPr lang="sk-SK" smtClean="0"/>
          </a:p>
          <a:p>
            <a:pPr lvl="1"/>
            <a:r>
              <a:rPr lang="sk-SK" smtClean="0"/>
              <a:t>Druhá úroveň</a:t>
            </a:r>
            <a:endParaRPr lang="sk-SK" smtClean="0"/>
          </a:p>
          <a:p>
            <a:pPr lvl="2"/>
            <a:r>
              <a:rPr lang="sk-SK" smtClean="0"/>
              <a:t>Tretia úroveň</a:t>
            </a:r>
            <a:endParaRPr lang="sk-SK" smtClean="0"/>
          </a:p>
          <a:p>
            <a:pPr lvl="3"/>
            <a:r>
              <a:rPr lang="sk-SK" smtClean="0"/>
              <a:t>Štvrtá úroveň</a:t>
            </a:r>
            <a:endParaRPr lang="sk-SK" smtClean="0"/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DB6B-87B7-4281-8959-8E0257369736}" type="datetimeFigureOut">
              <a:rPr lang="sk-SK" smtClean="0"/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22B54-ADC3-4402-A796-0F470CD3EE85}" type="slidenum">
              <a:rPr lang="sk-SK" smtClean="0"/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  <a:endParaRPr lang="sk-SK" smtClean="0"/>
          </a:p>
          <a:p>
            <a:pPr lvl="1"/>
            <a:r>
              <a:rPr lang="sk-SK" smtClean="0"/>
              <a:t>Druhá úroveň</a:t>
            </a:r>
            <a:endParaRPr lang="sk-SK" smtClean="0"/>
          </a:p>
          <a:p>
            <a:pPr lvl="2"/>
            <a:r>
              <a:rPr lang="sk-SK" smtClean="0"/>
              <a:t>Tretia úroveň</a:t>
            </a:r>
            <a:endParaRPr lang="sk-SK" smtClean="0"/>
          </a:p>
          <a:p>
            <a:pPr lvl="3"/>
            <a:r>
              <a:rPr lang="sk-SK" smtClean="0"/>
              <a:t>Štvrtá úroveň</a:t>
            </a:r>
            <a:endParaRPr lang="sk-SK" smtClean="0"/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DB6B-87B7-4281-8959-8E0257369736}" type="datetimeFigureOut">
              <a:rPr lang="sk-SK" smtClean="0"/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22B54-ADC3-4402-A796-0F470CD3EE85}" type="slidenum">
              <a:rPr lang="sk-SK" smtClean="0"/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  <a:endParaRPr lang="sk-SK" smtClean="0"/>
          </a:p>
          <a:p>
            <a:pPr lvl="1"/>
            <a:r>
              <a:rPr lang="sk-SK" smtClean="0"/>
              <a:t>Druhá úroveň</a:t>
            </a:r>
            <a:endParaRPr lang="sk-SK" smtClean="0"/>
          </a:p>
          <a:p>
            <a:pPr lvl="2"/>
            <a:r>
              <a:rPr lang="sk-SK" smtClean="0"/>
              <a:t>Tretia úroveň</a:t>
            </a:r>
            <a:endParaRPr lang="sk-SK" smtClean="0"/>
          </a:p>
          <a:p>
            <a:pPr lvl="3"/>
            <a:r>
              <a:rPr lang="sk-SK" smtClean="0"/>
              <a:t>Štvrtá úroveň</a:t>
            </a:r>
            <a:endParaRPr lang="sk-SK" smtClean="0"/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DB6B-87B7-4281-8959-8E0257369736}" type="datetimeFigureOut">
              <a:rPr lang="sk-SK" smtClean="0"/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22B54-ADC3-4402-A796-0F470CD3EE85}" type="slidenum">
              <a:rPr lang="sk-SK" smtClean="0"/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  <a:endParaRPr lang="sk-SK" smtClean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DB6B-87B7-4281-8959-8E0257369736}" type="datetimeFigureOut">
              <a:rPr lang="sk-SK" smtClean="0"/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22B54-ADC3-4402-A796-0F470CD3EE85}" type="slidenum">
              <a:rPr lang="sk-SK" smtClean="0"/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  <a:endParaRPr lang="sk-SK" smtClean="0"/>
          </a:p>
          <a:p>
            <a:pPr lvl="1"/>
            <a:r>
              <a:rPr lang="sk-SK" smtClean="0"/>
              <a:t>Druhá úroveň</a:t>
            </a:r>
            <a:endParaRPr lang="sk-SK" smtClean="0"/>
          </a:p>
          <a:p>
            <a:pPr lvl="2"/>
            <a:r>
              <a:rPr lang="sk-SK" smtClean="0"/>
              <a:t>Tretia úroveň</a:t>
            </a:r>
            <a:endParaRPr lang="sk-SK" smtClean="0"/>
          </a:p>
          <a:p>
            <a:pPr lvl="3"/>
            <a:r>
              <a:rPr lang="sk-SK" smtClean="0"/>
              <a:t>Štvrtá úroveň</a:t>
            </a:r>
            <a:endParaRPr lang="sk-SK" smtClean="0"/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  <a:endParaRPr lang="sk-SK" smtClean="0"/>
          </a:p>
          <a:p>
            <a:pPr lvl="1"/>
            <a:r>
              <a:rPr lang="sk-SK" smtClean="0"/>
              <a:t>Druhá úroveň</a:t>
            </a:r>
            <a:endParaRPr lang="sk-SK" smtClean="0"/>
          </a:p>
          <a:p>
            <a:pPr lvl="2"/>
            <a:r>
              <a:rPr lang="sk-SK" smtClean="0"/>
              <a:t>Tretia úroveň</a:t>
            </a:r>
            <a:endParaRPr lang="sk-SK" smtClean="0"/>
          </a:p>
          <a:p>
            <a:pPr lvl="3"/>
            <a:r>
              <a:rPr lang="sk-SK" smtClean="0"/>
              <a:t>Štvrtá úroveň</a:t>
            </a:r>
            <a:endParaRPr lang="sk-SK" smtClean="0"/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DB6B-87B7-4281-8959-8E0257369736}" type="datetimeFigureOut">
              <a:rPr lang="sk-SK" smtClean="0"/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22B54-ADC3-4402-A796-0F470CD3EE85}" type="slidenum">
              <a:rPr lang="sk-SK" smtClean="0"/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  <a:endParaRPr lang="sk-SK" smtClean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  <a:endParaRPr lang="sk-SK" smtClean="0"/>
          </a:p>
          <a:p>
            <a:pPr lvl="1"/>
            <a:r>
              <a:rPr lang="sk-SK" smtClean="0"/>
              <a:t>Druhá úroveň</a:t>
            </a:r>
            <a:endParaRPr lang="sk-SK" smtClean="0"/>
          </a:p>
          <a:p>
            <a:pPr lvl="2"/>
            <a:r>
              <a:rPr lang="sk-SK" smtClean="0"/>
              <a:t>Tretia úroveň</a:t>
            </a:r>
            <a:endParaRPr lang="sk-SK" smtClean="0"/>
          </a:p>
          <a:p>
            <a:pPr lvl="3"/>
            <a:r>
              <a:rPr lang="sk-SK" smtClean="0"/>
              <a:t>Štvrtá úroveň</a:t>
            </a:r>
            <a:endParaRPr lang="sk-SK" smtClean="0"/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  <a:endParaRPr lang="sk-SK" smtClean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  <a:endParaRPr lang="sk-SK" smtClean="0"/>
          </a:p>
          <a:p>
            <a:pPr lvl="1"/>
            <a:r>
              <a:rPr lang="sk-SK" smtClean="0"/>
              <a:t>Druhá úroveň</a:t>
            </a:r>
            <a:endParaRPr lang="sk-SK" smtClean="0"/>
          </a:p>
          <a:p>
            <a:pPr lvl="2"/>
            <a:r>
              <a:rPr lang="sk-SK" smtClean="0"/>
              <a:t>Tretia úroveň</a:t>
            </a:r>
            <a:endParaRPr lang="sk-SK" smtClean="0"/>
          </a:p>
          <a:p>
            <a:pPr lvl="3"/>
            <a:r>
              <a:rPr lang="sk-SK" smtClean="0"/>
              <a:t>Štvrtá úroveň</a:t>
            </a:r>
            <a:endParaRPr lang="sk-SK" smtClean="0"/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DB6B-87B7-4281-8959-8E0257369736}" type="datetimeFigureOut">
              <a:rPr lang="sk-SK" smtClean="0"/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22B54-ADC3-4402-A796-0F470CD3EE85}" type="slidenum">
              <a:rPr lang="sk-SK" smtClean="0"/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DB6B-87B7-4281-8959-8E0257369736}" type="datetimeFigureOut">
              <a:rPr lang="sk-SK" smtClean="0"/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22B54-ADC3-4402-A796-0F470CD3EE85}" type="slidenum">
              <a:rPr lang="sk-SK" smtClean="0"/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DB6B-87B7-4281-8959-8E0257369736}" type="datetimeFigureOut">
              <a:rPr lang="sk-SK" smtClean="0"/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22B54-ADC3-4402-A796-0F470CD3EE85}" type="slidenum">
              <a:rPr lang="sk-SK" smtClean="0"/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  <a:endParaRPr lang="sk-SK" smtClean="0"/>
          </a:p>
          <a:p>
            <a:pPr lvl="1"/>
            <a:r>
              <a:rPr lang="sk-SK" smtClean="0"/>
              <a:t>Druhá úroveň</a:t>
            </a:r>
            <a:endParaRPr lang="sk-SK" smtClean="0"/>
          </a:p>
          <a:p>
            <a:pPr lvl="2"/>
            <a:r>
              <a:rPr lang="sk-SK" smtClean="0"/>
              <a:t>Tretia úroveň</a:t>
            </a:r>
            <a:endParaRPr lang="sk-SK" smtClean="0"/>
          </a:p>
          <a:p>
            <a:pPr lvl="3"/>
            <a:r>
              <a:rPr lang="sk-SK" smtClean="0"/>
              <a:t>Štvrtá úroveň</a:t>
            </a:r>
            <a:endParaRPr lang="sk-SK" smtClean="0"/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  <a:endParaRPr lang="sk-SK" smtClean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DB6B-87B7-4281-8959-8E0257369736}" type="datetimeFigureOut">
              <a:rPr lang="sk-SK" smtClean="0"/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22B54-ADC3-4402-A796-0F470CD3EE85}" type="slidenum">
              <a:rPr lang="sk-SK" smtClean="0"/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  <a:endParaRPr lang="sk-SK" smtClean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DB6B-87B7-4281-8959-8E0257369736}" type="datetimeFigureOut">
              <a:rPr lang="sk-SK" smtClean="0"/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22B54-ADC3-4402-A796-0F470CD3EE85}" type="slidenum">
              <a:rPr lang="sk-SK" smtClean="0"/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  <a:endParaRPr lang="sk-SK" smtClean="0"/>
          </a:p>
          <a:p>
            <a:pPr lvl="1"/>
            <a:r>
              <a:rPr lang="sk-SK" smtClean="0"/>
              <a:t>Druhá úroveň</a:t>
            </a:r>
            <a:endParaRPr lang="sk-SK" smtClean="0"/>
          </a:p>
          <a:p>
            <a:pPr lvl="2"/>
            <a:r>
              <a:rPr lang="sk-SK" smtClean="0"/>
              <a:t>Tretia úroveň</a:t>
            </a:r>
            <a:endParaRPr lang="sk-SK" smtClean="0"/>
          </a:p>
          <a:p>
            <a:pPr lvl="3"/>
            <a:r>
              <a:rPr lang="sk-SK" smtClean="0"/>
              <a:t>Štvrtá úroveň</a:t>
            </a:r>
            <a:endParaRPr lang="sk-SK" smtClean="0"/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3DB6B-87B7-4281-8959-8E0257369736}" type="datetimeFigureOut">
              <a:rPr lang="sk-SK" smtClean="0"/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22B54-ADC3-4402-A796-0F470CD3EE85}" type="slidenum">
              <a:rPr lang="sk-SK" smtClean="0"/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Rovná spojnica 32"/>
          <p:cNvCxnSpPr/>
          <p:nvPr/>
        </p:nvCxnSpPr>
        <p:spPr>
          <a:xfrm>
            <a:off x="8892480" y="1762475"/>
            <a:ext cx="0" cy="5256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Skupina 60"/>
          <p:cNvGrpSpPr/>
          <p:nvPr/>
        </p:nvGrpSpPr>
        <p:grpSpPr>
          <a:xfrm>
            <a:off x="218961" y="673735"/>
            <a:ext cx="8925039" cy="6237313"/>
            <a:chOff x="251520" y="-1"/>
            <a:chExt cx="8925039" cy="6237313"/>
          </a:xfrm>
        </p:grpSpPr>
        <p:sp>
          <p:nvSpPr>
            <p:cNvPr id="53" name="Obdĺžnik 52"/>
            <p:cNvSpPr/>
            <p:nvPr/>
          </p:nvSpPr>
          <p:spPr>
            <a:xfrm>
              <a:off x="4559516" y="1534690"/>
              <a:ext cx="4319354" cy="1624642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Obdĺžnik 1"/>
            <p:cNvSpPr/>
            <p:nvPr/>
          </p:nvSpPr>
          <p:spPr>
            <a:xfrm>
              <a:off x="1799209" y="416132"/>
              <a:ext cx="2736603" cy="2743200"/>
            </a:xfrm>
            <a:prstGeom prst="rect">
              <a:avLst/>
            </a:prstGeom>
            <a:blipFill>
              <a:blip r:embed="rId1" cstate="print"/>
              <a:tile tx="0" ty="0" sx="100000" sy="100000" flip="none" algn="tl"/>
            </a:blip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bdĺžnik 3"/>
            <p:cNvSpPr/>
            <p:nvPr/>
          </p:nvSpPr>
          <p:spPr>
            <a:xfrm flipH="1">
              <a:off x="4211960" y="3140968"/>
              <a:ext cx="331200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" name="Obdĺžnik 4"/>
            <p:cNvSpPr/>
            <p:nvPr/>
          </p:nvSpPr>
          <p:spPr>
            <a:xfrm flipH="1">
              <a:off x="2880480" y="3140968"/>
              <a:ext cx="1656000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" name="Obdĺžnik 5"/>
            <p:cNvSpPr/>
            <p:nvPr/>
          </p:nvSpPr>
          <p:spPr>
            <a:xfrm flipH="1">
              <a:off x="1785896" y="3176972"/>
              <a:ext cx="1094400" cy="252028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" name="Obdĺžnik 7"/>
            <p:cNvSpPr/>
            <p:nvPr/>
          </p:nvSpPr>
          <p:spPr>
            <a:xfrm flipH="1">
              <a:off x="4536480" y="3177000"/>
              <a:ext cx="4356000" cy="252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9" name="Ovál 8"/>
            <p:cNvSpPr/>
            <p:nvPr/>
          </p:nvSpPr>
          <p:spPr>
            <a:xfrm>
              <a:off x="1799704" y="3465016"/>
              <a:ext cx="108000" cy="10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" name="Obdĺžnik 9"/>
            <p:cNvSpPr/>
            <p:nvPr/>
          </p:nvSpPr>
          <p:spPr>
            <a:xfrm>
              <a:off x="2231740" y="3537020"/>
              <a:ext cx="72000" cy="7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12" name="Rovná spojovacia šípka 11"/>
            <p:cNvCxnSpPr/>
            <p:nvPr/>
          </p:nvCxnSpPr>
          <p:spPr>
            <a:xfrm>
              <a:off x="1799692" y="2996952"/>
              <a:ext cx="3420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BlokTextu 12"/>
            <p:cNvSpPr txBox="1"/>
            <p:nvPr/>
          </p:nvSpPr>
          <p:spPr>
            <a:xfrm>
              <a:off x="1800225" y="2744924"/>
              <a:ext cx="324036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050" dirty="0" smtClean="0"/>
                <a:t>95</a:t>
              </a:r>
              <a:endParaRPr lang="sk-SK" sz="1050" dirty="0" smtClean="0"/>
            </a:p>
            <a:p>
              <a:endParaRPr lang="sk-SK" sz="900" dirty="0"/>
            </a:p>
          </p:txBody>
        </p:sp>
        <p:cxnSp>
          <p:nvCxnSpPr>
            <p:cNvPr id="15" name="Rovná spojnica 14"/>
            <p:cNvCxnSpPr/>
            <p:nvPr/>
          </p:nvCxnSpPr>
          <p:spPr>
            <a:xfrm>
              <a:off x="1799692" y="728700"/>
              <a:ext cx="0" cy="5256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ovacia šípka 16"/>
            <p:cNvCxnSpPr/>
            <p:nvPr/>
          </p:nvCxnSpPr>
          <p:spPr>
            <a:xfrm>
              <a:off x="1799692" y="4027130"/>
              <a:ext cx="10944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BlokTextu 19"/>
            <p:cNvSpPr txBox="1"/>
            <p:nvPr/>
          </p:nvSpPr>
          <p:spPr>
            <a:xfrm>
              <a:off x="2123728" y="4041068"/>
              <a:ext cx="43204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050" dirty="0" smtClean="0"/>
                <a:t>304</a:t>
              </a:r>
              <a:endParaRPr lang="sk-SK" sz="1050" dirty="0" smtClean="0"/>
            </a:p>
            <a:p>
              <a:endParaRPr lang="sk-SK" sz="1050" dirty="0" smtClean="0"/>
            </a:p>
            <a:p>
              <a:endParaRPr lang="sk-SK" sz="900" dirty="0"/>
            </a:p>
          </p:txBody>
        </p:sp>
        <p:cxnSp>
          <p:nvCxnSpPr>
            <p:cNvPr id="21" name="Rovná spojovacia šípka 20"/>
            <p:cNvCxnSpPr/>
            <p:nvPr/>
          </p:nvCxnSpPr>
          <p:spPr>
            <a:xfrm>
              <a:off x="2879812" y="4041068"/>
              <a:ext cx="16560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BlokTextu 22"/>
            <p:cNvSpPr txBox="1"/>
            <p:nvPr/>
          </p:nvSpPr>
          <p:spPr>
            <a:xfrm>
              <a:off x="3383868" y="4077072"/>
              <a:ext cx="61206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050" dirty="0" smtClean="0"/>
                <a:t>460 cm</a:t>
              </a:r>
              <a:endParaRPr lang="sk-SK" sz="1050" dirty="0" smtClean="0"/>
            </a:p>
            <a:p>
              <a:endParaRPr lang="sk-SK" sz="1050" dirty="0" smtClean="0"/>
            </a:p>
            <a:p>
              <a:endParaRPr lang="sk-SK" sz="900" dirty="0"/>
            </a:p>
          </p:txBody>
        </p:sp>
        <p:cxnSp>
          <p:nvCxnSpPr>
            <p:cNvPr id="24" name="Rovná spojovacia šípka 23"/>
            <p:cNvCxnSpPr/>
            <p:nvPr/>
          </p:nvCxnSpPr>
          <p:spPr>
            <a:xfrm>
              <a:off x="4535996" y="3573016"/>
              <a:ext cx="43560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BlokTextu 24"/>
            <p:cNvSpPr txBox="1"/>
            <p:nvPr/>
          </p:nvSpPr>
          <p:spPr>
            <a:xfrm>
              <a:off x="6732240" y="3645024"/>
              <a:ext cx="1404156" cy="715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050" dirty="0" smtClean="0"/>
                <a:t>Starý múrik 1210 cm</a:t>
              </a:r>
              <a:endParaRPr lang="sk-SK" sz="1050" dirty="0" smtClean="0"/>
            </a:p>
            <a:p>
              <a:endParaRPr lang="sk-SK" sz="1050" dirty="0" smtClean="0"/>
            </a:p>
            <a:p>
              <a:endParaRPr lang="sk-SK" sz="1050" dirty="0" smtClean="0"/>
            </a:p>
            <a:p>
              <a:endParaRPr lang="sk-SK" sz="900" dirty="0"/>
            </a:p>
          </p:txBody>
        </p:sp>
        <p:sp>
          <p:nvSpPr>
            <p:cNvPr id="28" name="Obdĺžnik 27"/>
            <p:cNvSpPr/>
            <p:nvPr/>
          </p:nvSpPr>
          <p:spPr>
            <a:xfrm>
              <a:off x="1943708" y="3140968"/>
              <a:ext cx="180020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29" name="Rovná spojovacia šípka 28"/>
            <p:cNvCxnSpPr/>
            <p:nvPr/>
          </p:nvCxnSpPr>
          <p:spPr>
            <a:xfrm>
              <a:off x="1799692" y="3681028"/>
              <a:ext cx="4104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BlokTextu 29"/>
            <p:cNvSpPr txBox="1"/>
            <p:nvPr/>
          </p:nvSpPr>
          <p:spPr>
            <a:xfrm>
              <a:off x="1800225" y="3645024"/>
              <a:ext cx="43204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050" dirty="0" smtClean="0"/>
                <a:t>114</a:t>
              </a:r>
              <a:endParaRPr lang="sk-SK" sz="1050" dirty="0" smtClean="0"/>
            </a:p>
            <a:p>
              <a:endParaRPr lang="sk-SK" sz="1050" dirty="0" smtClean="0"/>
            </a:p>
            <a:p>
              <a:endParaRPr lang="sk-SK" sz="900" dirty="0"/>
            </a:p>
          </p:txBody>
        </p:sp>
        <p:cxnSp>
          <p:nvCxnSpPr>
            <p:cNvPr id="31" name="Rovná spojovacia šípka 30"/>
            <p:cNvCxnSpPr/>
            <p:nvPr/>
          </p:nvCxnSpPr>
          <p:spPr>
            <a:xfrm>
              <a:off x="1799692" y="4725144"/>
              <a:ext cx="71064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BlokTextu 31"/>
            <p:cNvSpPr txBox="1"/>
            <p:nvPr/>
          </p:nvSpPr>
          <p:spPr>
            <a:xfrm>
              <a:off x="5364088" y="4761148"/>
              <a:ext cx="18722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050" dirty="0" smtClean="0"/>
                <a:t>Šírka pozemku spredu 1974 cm</a:t>
              </a:r>
              <a:endParaRPr lang="sk-SK" sz="900" dirty="0"/>
            </a:p>
          </p:txBody>
        </p:sp>
        <p:cxnSp>
          <p:nvCxnSpPr>
            <p:cNvPr id="34" name="Rovná spojnica 33"/>
            <p:cNvCxnSpPr/>
            <p:nvPr/>
          </p:nvCxnSpPr>
          <p:spPr>
            <a:xfrm>
              <a:off x="4535996" y="980728"/>
              <a:ext cx="0" cy="5256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ovná spojovacia šípka 35"/>
            <p:cNvCxnSpPr/>
            <p:nvPr/>
          </p:nvCxnSpPr>
          <p:spPr>
            <a:xfrm>
              <a:off x="1655676" y="3249000"/>
              <a:ext cx="0" cy="1800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BlokTextu 36"/>
            <p:cNvSpPr txBox="1"/>
            <p:nvPr/>
          </p:nvSpPr>
          <p:spPr>
            <a:xfrm>
              <a:off x="251520" y="3216605"/>
              <a:ext cx="144016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050" dirty="0" smtClean="0"/>
                <a:t>Výška múrika od zeme 50 cm</a:t>
              </a:r>
              <a:endParaRPr lang="sk-SK" sz="1050" dirty="0" smtClean="0"/>
            </a:p>
            <a:p>
              <a:endParaRPr lang="sk-SK" sz="900" dirty="0"/>
            </a:p>
          </p:txBody>
        </p:sp>
        <p:cxnSp>
          <p:nvCxnSpPr>
            <p:cNvPr id="38" name="Rovná spojovacia šípka 37"/>
            <p:cNvCxnSpPr/>
            <p:nvPr/>
          </p:nvCxnSpPr>
          <p:spPr>
            <a:xfrm>
              <a:off x="2807804" y="3248980"/>
              <a:ext cx="0" cy="1872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BlokTextu 38"/>
            <p:cNvSpPr txBox="1"/>
            <p:nvPr/>
          </p:nvSpPr>
          <p:spPr>
            <a:xfrm>
              <a:off x="2375756" y="3232792"/>
              <a:ext cx="468052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050" dirty="0" smtClean="0"/>
                <a:t>V 52</a:t>
              </a:r>
              <a:endParaRPr lang="sk-SK" sz="1050" dirty="0" smtClean="0"/>
            </a:p>
            <a:p>
              <a:endParaRPr lang="sk-SK" sz="900" dirty="0"/>
            </a:p>
          </p:txBody>
        </p:sp>
        <p:cxnSp>
          <p:nvCxnSpPr>
            <p:cNvPr id="40" name="Rovná spojovacia šípka 39"/>
            <p:cNvCxnSpPr/>
            <p:nvPr/>
          </p:nvCxnSpPr>
          <p:spPr>
            <a:xfrm>
              <a:off x="4680012" y="3038456"/>
              <a:ext cx="0" cy="1044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BlokTextu 40"/>
            <p:cNvSpPr txBox="1"/>
            <p:nvPr/>
          </p:nvSpPr>
          <p:spPr>
            <a:xfrm>
              <a:off x="4736610" y="2900002"/>
              <a:ext cx="170298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050" dirty="0" smtClean="0"/>
                <a:t>Výška múru od zeme  29 cm</a:t>
              </a:r>
              <a:endParaRPr lang="sk-SK" sz="900" dirty="0"/>
            </a:p>
          </p:txBody>
        </p:sp>
        <p:cxnSp>
          <p:nvCxnSpPr>
            <p:cNvPr id="42" name="Rovná spojovacia šípka 41"/>
            <p:cNvCxnSpPr/>
            <p:nvPr/>
          </p:nvCxnSpPr>
          <p:spPr>
            <a:xfrm>
              <a:off x="8820472" y="2926860"/>
              <a:ext cx="0" cy="2520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BlokTextu 42"/>
            <p:cNvSpPr txBox="1"/>
            <p:nvPr/>
          </p:nvSpPr>
          <p:spPr>
            <a:xfrm>
              <a:off x="7448367" y="2925364"/>
              <a:ext cx="172819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050" dirty="0" smtClean="0"/>
                <a:t>Výška od zeme 70 cm</a:t>
              </a:r>
              <a:endParaRPr lang="sk-SK" sz="900" dirty="0"/>
            </a:p>
          </p:txBody>
        </p:sp>
        <p:sp>
          <p:nvSpPr>
            <p:cNvPr id="44" name="Obdĺžnik 43"/>
            <p:cNvSpPr/>
            <p:nvPr/>
          </p:nvSpPr>
          <p:spPr>
            <a:xfrm>
              <a:off x="2879812" y="3429000"/>
              <a:ext cx="1656184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5" name="BlokTextu 44"/>
            <p:cNvSpPr txBox="1"/>
            <p:nvPr/>
          </p:nvSpPr>
          <p:spPr>
            <a:xfrm>
              <a:off x="2915816" y="3573016"/>
              <a:ext cx="1620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Stará brána 370+90</a:t>
              </a:r>
              <a:endParaRPr lang="sk-SK" sz="1200" dirty="0"/>
            </a:p>
          </p:txBody>
        </p:sp>
        <p:cxnSp>
          <p:nvCxnSpPr>
            <p:cNvPr id="47" name="Rovná spojnica 46"/>
            <p:cNvCxnSpPr/>
            <p:nvPr/>
          </p:nvCxnSpPr>
          <p:spPr>
            <a:xfrm>
              <a:off x="2879812" y="2024844"/>
              <a:ext cx="0" cy="309634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ovacia šípka 10"/>
            <p:cNvCxnSpPr/>
            <p:nvPr/>
          </p:nvCxnSpPr>
          <p:spPr>
            <a:xfrm flipH="1">
              <a:off x="1548615" y="416132"/>
              <a:ext cx="5730" cy="279684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BlokTextu 45"/>
            <p:cNvSpPr txBox="1"/>
            <p:nvPr/>
          </p:nvSpPr>
          <p:spPr>
            <a:xfrm>
              <a:off x="1008556" y="1636430"/>
              <a:ext cx="446061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050" dirty="0" smtClean="0"/>
                <a:t>760</a:t>
              </a:r>
              <a:endParaRPr lang="sk-SK" sz="1050" dirty="0" smtClean="0"/>
            </a:p>
            <a:p>
              <a:endParaRPr lang="sk-SK" sz="900" dirty="0"/>
            </a:p>
          </p:txBody>
        </p:sp>
        <p:sp>
          <p:nvSpPr>
            <p:cNvPr id="48" name="Obdĺžnik 47"/>
            <p:cNvSpPr/>
            <p:nvPr/>
          </p:nvSpPr>
          <p:spPr>
            <a:xfrm>
              <a:off x="4103948" y="0"/>
              <a:ext cx="4428492" cy="130476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Rovná spojovacia šípka 21"/>
            <p:cNvCxnSpPr/>
            <p:nvPr/>
          </p:nvCxnSpPr>
          <p:spPr>
            <a:xfrm>
              <a:off x="1785896" y="872716"/>
              <a:ext cx="2318052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BlokTextu 48"/>
            <p:cNvSpPr txBox="1"/>
            <p:nvPr/>
          </p:nvSpPr>
          <p:spPr>
            <a:xfrm>
              <a:off x="2763800" y="652383"/>
              <a:ext cx="446061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050" dirty="0" smtClean="0"/>
                <a:t>600</a:t>
              </a:r>
              <a:endParaRPr lang="sk-SK" sz="1050" dirty="0" smtClean="0"/>
            </a:p>
            <a:p>
              <a:endParaRPr lang="sk-SK" sz="900" dirty="0"/>
            </a:p>
          </p:txBody>
        </p:sp>
        <p:cxnSp>
          <p:nvCxnSpPr>
            <p:cNvPr id="27" name="Rovná spojovacia šípka 26"/>
            <p:cNvCxnSpPr/>
            <p:nvPr/>
          </p:nvCxnSpPr>
          <p:spPr>
            <a:xfrm>
              <a:off x="3887924" y="416132"/>
              <a:ext cx="0" cy="88863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BlokTextu 49"/>
            <p:cNvSpPr txBox="1"/>
            <p:nvPr/>
          </p:nvSpPr>
          <p:spPr>
            <a:xfrm>
              <a:off x="3520877" y="480301"/>
              <a:ext cx="446061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050" dirty="0" smtClean="0"/>
                <a:t>278</a:t>
              </a:r>
              <a:endParaRPr lang="sk-SK" sz="1050" dirty="0" smtClean="0"/>
            </a:p>
            <a:p>
              <a:endParaRPr lang="sk-SK" sz="900" dirty="0"/>
            </a:p>
          </p:txBody>
        </p:sp>
        <p:sp>
          <p:nvSpPr>
            <p:cNvPr id="35" name="BlokTextu 34"/>
            <p:cNvSpPr txBox="1"/>
            <p:nvPr/>
          </p:nvSpPr>
          <p:spPr>
            <a:xfrm>
              <a:off x="5940152" y="480301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 smtClean="0"/>
                <a:t>DOM</a:t>
              </a:r>
              <a:endParaRPr lang="en-US" dirty="0"/>
            </a:p>
          </p:txBody>
        </p:sp>
        <p:sp>
          <p:nvSpPr>
            <p:cNvPr id="51" name="Obdĺžnik 50"/>
            <p:cNvSpPr/>
            <p:nvPr/>
          </p:nvSpPr>
          <p:spPr>
            <a:xfrm>
              <a:off x="1808858" y="-1"/>
              <a:ext cx="1890693" cy="396707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BlokTextu 51"/>
            <p:cNvSpPr txBox="1"/>
            <p:nvPr/>
          </p:nvSpPr>
          <p:spPr>
            <a:xfrm>
              <a:off x="2276745" y="42439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 smtClean="0"/>
                <a:t>záhrada</a:t>
              </a:r>
              <a:endParaRPr lang="en-US" dirty="0"/>
            </a:p>
          </p:txBody>
        </p:sp>
        <p:sp>
          <p:nvSpPr>
            <p:cNvPr id="54" name="Obdĺžnik 53"/>
            <p:cNvSpPr/>
            <p:nvPr/>
          </p:nvSpPr>
          <p:spPr>
            <a:xfrm>
              <a:off x="4549606" y="1319934"/>
              <a:ext cx="4329263" cy="213774"/>
            </a:xfrm>
            <a:prstGeom prst="rect">
              <a:avLst/>
            </a:prstGeom>
            <a:blipFill>
              <a:blip r:embed="rId1" cstate="print"/>
              <a:tile tx="0" ty="0" sx="100000" sy="100000" flip="none" algn="tl"/>
            </a:blip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bdĺžnik 54"/>
            <p:cNvSpPr/>
            <p:nvPr/>
          </p:nvSpPr>
          <p:spPr>
            <a:xfrm>
              <a:off x="3699551" y="-1"/>
              <a:ext cx="404397" cy="406419"/>
            </a:xfrm>
            <a:prstGeom prst="rect">
              <a:avLst/>
            </a:prstGeom>
            <a:blipFill>
              <a:blip r:embed="rId1" cstate="print"/>
              <a:tile tx="0" ty="0" sx="100000" sy="100000" flip="none" algn="tl"/>
            </a:blip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BlokTextu 55"/>
            <p:cNvSpPr txBox="1"/>
            <p:nvPr/>
          </p:nvSpPr>
          <p:spPr>
            <a:xfrm>
              <a:off x="3721377" y="8549"/>
              <a:ext cx="446061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050" dirty="0" smtClean="0"/>
                <a:t>105</a:t>
              </a:r>
              <a:endParaRPr lang="sk-SK" sz="1050" dirty="0" smtClean="0"/>
            </a:p>
            <a:p>
              <a:endParaRPr lang="sk-SK" sz="900" dirty="0"/>
            </a:p>
          </p:txBody>
        </p:sp>
        <p:cxnSp>
          <p:nvCxnSpPr>
            <p:cNvPr id="58" name="Rovná spojnica 57"/>
            <p:cNvCxnSpPr/>
            <p:nvPr/>
          </p:nvCxnSpPr>
          <p:spPr>
            <a:xfrm flipH="1">
              <a:off x="3209861" y="1304766"/>
              <a:ext cx="894087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BlokTextu 58"/>
            <p:cNvSpPr txBox="1"/>
            <p:nvPr/>
          </p:nvSpPr>
          <p:spPr>
            <a:xfrm>
              <a:off x="6228184" y="1768157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 smtClean="0"/>
                <a:t>záhrada</a:t>
              </a:r>
              <a:endParaRPr lang="en-US" dirty="0"/>
            </a:p>
          </p:txBody>
        </p:sp>
      </p:grpSp>
      <p:sp>
        <p:nvSpPr>
          <p:cNvPr id="57" name="Zaoblený obdĺžnik 56"/>
          <p:cNvSpPr/>
          <p:nvPr/>
        </p:nvSpPr>
        <p:spPr>
          <a:xfrm rot="20045747">
            <a:off x="2142264" y="1398963"/>
            <a:ext cx="711835" cy="1645212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0" name="Zaoblený obdĺžnik 59"/>
          <p:cNvSpPr/>
          <p:nvPr/>
        </p:nvSpPr>
        <p:spPr>
          <a:xfrm rot="20036225">
            <a:off x="3210713" y="1476871"/>
            <a:ext cx="720000" cy="165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2" name="Obdĺžnik 61"/>
          <p:cNvSpPr/>
          <p:nvPr/>
        </p:nvSpPr>
        <p:spPr>
          <a:xfrm>
            <a:off x="1007604" y="3670687"/>
            <a:ext cx="324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64" name="Rovná spojovacia šípka 63"/>
          <p:cNvCxnSpPr/>
          <p:nvPr/>
        </p:nvCxnSpPr>
        <p:spPr>
          <a:xfrm>
            <a:off x="1800224" y="4066731"/>
            <a:ext cx="5400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bdĺžnik 64"/>
          <p:cNvSpPr/>
          <p:nvPr/>
        </p:nvSpPr>
        <p:spPr>
          <a:xfrm>
            <a:off x="2847303" y="3850707"/>
            <a:ext cx="1656012" cy="252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Text Box 2"/>
          <p:cNvSpPr txBox="1"/>
          <p:nvPr/>
        </p:nvSpPr>
        <p:spPr>
          <a:xfrm>
            <a:off x="2922905" y="146685"/>
            <a:ext cx="29451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/>
              <a:t>Súčasný stav</a:t>
            </a:r>
            <a:endParaRPr lang="sk-SK" alt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6" name="Right Triangle 85"/>
          <p:cNvSpPr/>
          <p:nvPr/>
        </p:nvSpPr>
        <p:spPr>
          <a:xfrm>
            <a:off x="4211955" y="4268470"/>
            <a:ext cx="720005" cy="468003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GB" altLang="en-US"/>
          </a:p>
        </p:txBody>
      </p:sp>
      <p:sp>
        <p:nvSpPr>
          <p:cNvPr id="4" name="Rectangle 3"/>
          <p:cNvSpPr/>
          <p:nvPr/>
        </p:nvSpPr>
        <p:spPr>
          <a:xfrm>
            <a:off x="4192270" y="4629150"/>
            <a:ext cx="4356032" cy="180001"/>
          </a:xfrm>
          <a:prstGeom prst="rect">
            <a:avLst/>
          </a:prstGeom>
          <a:pattFill prst="pct5">
            <a:fgClr>
              <a:schemeClr val="bg1"/>
            </a:fgClr>
            <a:bgClr>
              <a:schemeClr val="accent6">
                <a:lumMod val="75000"/>
              </a:schemeClr>
            </a:bgClr>
          </a:patt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GB" altLang="en-US"/>
          </a:p>
        </p:txBody>
      </p:sp>
      <p:sp>
        <p:nvSpPr>
          <p:cNvPr id="5" name="Rectangle 4"/>
          <p:cNvSpPr/>
          <p:nvPr/>
        </p:nvSpPr>
        <p:spPr>
          <a:xfrm>
            <a:off x="4192270" y="4269105"/>
            <a:ext cx="179705" cy="360003"/>
          </a:xfrm>
          <a:prstGeom prst="rect">
            <a:avLst/>
          </a:prstGeom>
          <a:pattFill prst="pct5">
            <a:fgClr>
              <a:schemeClr val="bg1"/>
            </a:fgClr>
            <a:bgClr>
              <a:schemeClr val="accent6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GB" altLang="en-US"/>
          </a:p>
        </p:txBody>
      </p:sp>
      <p:sp>
        <p:nvSpPr>
          <p:cNvPr id="6" name="Rectangle 5"/>
          <p:cNvSpPr/>
          <p:nvPr/>
        </p:nvSpPr>
        <p:spPr>
          <a:xfrm>
            <a:off x="5027295" y="4269105"/>
            <a:ext cx="179705" cy="360003"/>
          </a:xfrm>
          <a:prstGeom prst="rect">
            <a:avLst/>
          </a:prstGeom>
          <a:pattFill prst="pct5">
            <a:fgClr>
              <a:schemeClr val="bg1"/>
            </a:fgClr>
            <a:bgClr>
              <a:schemeClr val="accent6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GB" altLang="en-US"/>
          </a:p>
        </p:txBody>
      </p:sp>
      <p:sp>
        <p:nvSpPr>
          <p:cNvPr id="7" name="Rectangle 6"/>
          <p:cNvSpPr/>
          <p:nvPr/>
        </p:nvSpPr>
        <p:spPr>
          <a:xfrm>
            <a:off x="5862320" y="4269105"/>
            <a:ext cx="179705" cy="360003"/>
          </a:xfrm>
          <a:prstGeom prst="rect">
            <a:avLst/>
          </a:prstGeom>
          <a:pattFill prst="pct5">
            <a:fgClr>
              <a:schemeClr val="bg1"/>
            </a:fgClr>
            <a:bgClr>
              <a:schemeClr val="accent6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GB" altLang="en-US"/>
          </a:p>
        </p:txBody>
      </p:sp>
      <p:sp>
        <p:nvSpPr>
          <p:cNvPr id="8" name="Rectangle 7"/>
          <p:cNvSpPr/>
          <p:nvPr/>
        </p:nvSpPr>
        <p:spPr>
          <a:xfrm>
            <a:off x="6697980" y="4269105"/>
            <a:ext cx="179705" cy="360003"/>
          </a:xfrm>
          <a:prstGeom prst="rect">
            <a:avLst/>
          </a:prstGeom>
          <a:pattFill prst="pct5">
            <a:fgClr>
              <a:schemeClr val="bg1"/>
            </a:fgClr>
            <a:bgClr>
              <a:schemeClr val="accent6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GB" altLang="en-US"/>
          </a:p>
        </p:txBody>
      </p:sp>
      <p:sp>
        <p:nvSpPr>
          <p:cNvPr id="9" name="Rectangle 8"/>
          <p:cNvSpPr/>
          <p:nvPr/>
        </p:nvSpPr>
        <p:spPr>
          <a:xfrm>
            <a:off x="7533005" y="4269105"/>
            <a:ext cx="179705" cy="360003"/>
          </a:xfrm>
          <a:prstGeom prst="rect">
            <a:avLst/>
          </a:prstGeom>
          <a:pattFill prst="pct5">
            <a:fgClr>
              <a:schemeClr val="bg1"/>
            </a:fgClr>
            <a:bgClr>
              <a:schemeClr val="accent6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GB" altLang="en-US"/>
          </a:p>
        </p:txBody>
      </p:sp>
      <p:sp>
        <p:nvSpPr>
          <p:cNvPr id="10" name="Rectangle 9"/>
          <p:cNvSpPr/>
          <p:nvPr/>
        </p:nvSpPr>
        <p:spPr>
          <a:xfrm>
            <a:off x="8368665" y="4269105"/>
            <a:ext cx="179705" cy="360003"/>
          </a:xfrm>
          <a:prstGeom prst="rect">
            <a:avLst/>
          </a:prstGeom>
          <a:pattFill prst="pct5">
            <a:fgClr>
              <a:schemeClr val="bg1"/>
            </a:fgClr>
            <a:bgClr>
              <a:schemeClr val="accent6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GB" altLang="en-US"/>
          </a:p>
        </p:txBody>
      </p:sp>
      <p:sp>
        <p:nvSpPr>
          <p:cNvPr id="13" name="Rectangle 12"/>
          <p:cNvSpPr/>
          <p:nvPr/>
        </p:nvSpPr>
        <p:spPr>
          <a:xfrm>
            <a:off x="1442085" y="4268470"/>
            <a:ext cx="720005" cy="540004"/>
          </a:xfrm>
          <a:prstGeom prst="rect">
            <a:avLst/>
          </a:prstGeom>
          <a:pattFill prst="pct5">
            <a:fgClr>
              <a:schemeClr val="bg1"/>
            </a:fgClr>
            <a:bgClr>
              <a:schemeClr val="accent6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GB" altLang="en-US"/>
          </a:p>
        </p:txBody>
      </p:sp>
      <p:sp>
        <p:nvSpPr>
          <p:cNvPr id="14" name="Rectangle 13"/>
          <p:cNvSpPr/>
          <p:nvPr/>
        </p:nvSpPr>
        <p:spPr>
          <a:xfrm>
            <a:off x="2522220" y="4269105"/>
            <a:ext cx="36000" cy="5400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2162175" y="4269105"/>
            <a:ext cx="360003" cy="5400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GB" altLang="en-US"/>
          </a:p>
        </p:txBody>
      </p:sp>
      <p:sp>
        <p:nvSpPr>
          <p:cNvPr id="16" name="Rectangle 15"/>
          <p:cNvSpPr/>
          <p:nvPr/>
        </p:nvSpPr>
        <p:spPr>
          <a:xfrm>
            <a:off x="2558415" y="4358640"/>
            <a:ext cx="1634412" cy="3600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GB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39545" y="4004945"/>
            <a:ext cx="0" cy="288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162175" y="4004945"/>
            <a:ext cx="0" cy="288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522220" y="3980815"/>
            <a:ext cx="0" cy="288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558415" y="3980815"/>
            <a:ext cx="0" cy="288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371975" y="3980815"/>
            <a:ext cx="0" cy="288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027295" y="3980815"/>
            <a:ext cx="0" cy="288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862320" y="3980815"/>
            <a:ext cx="0" cy="288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207000" y="3980815"/>
            <a:ext cx="0" cy="288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042025" y="3980815"/>
            <a:ext cx="0" cy="288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697980" y="3980815"/>
            <a:ext cx="0" cy="288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877685" y="3980815"/>
            <a:ext cx="0" cy="288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533005" y="3980815"/>
            <a:ext cx="0" cy="288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368665" y="3980815"/>
            <a:ext cx="0" cy="288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548370" y="3980815"/>
            <a:ext cx="0" cy="288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712710" y="3980815"/>
            <a:ext cx="0" cy="288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1442085" y="4041140"/>
            <a:ext cx="720005" cy="1206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159635" y="4041140"/>
            <a:ext cx="36004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2558415" y="4041140"/>
            <a:ext cx="1634412" cy="95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5207000" y="4029075"/>
            <a:ext cx="655205" cy="1206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042025" y="4041140"/>
            <a:ext cx="655205" cy="1206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877685" y="4022725"/>
            <a:ext cx="655205" cy="1206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712710" y="4034790"/>
            <a:ext cx="655205" cy="1206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4371975" y="4029075"/>
            <a:ext cx="655205" cy="1206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Box 44"/>
          <p:cNvSpPr txBox="1"/>
          <p:nvPr/>
        </p:nvSpPr>
        <p:spPr>
          <a:xfrm>
            <a:off x="1610995" y="3801745"/>
            <a:ext cx="3829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 sz="1000">
                <a:solidFill>
                  <a:schemeClr val="tx1"/>
                </a:solidFill>
                <a:uFillTx/>
              </a:rPr>
              <a:t>200</a:t>
            </a:r>
            <a:endParaRPr lang="sk-SK" altLang="en-GB" sz="1000">
              <a:solidFill>
                <a:schemeClr val="tx1"/>
              </a:solidFill>
              <a:uFillTx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1442085" y="4041140"/>
            <a:ext cx="717550" cy="1206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 Box 48"/>
          <p:cNvSpPr txBox="1"/>
          <p:nvPr/>
        </p:nvSpPr>
        <p:spPr>
          <a:xfrm>
            <a:off x="3183890" y="3808095"/>
            <a:ext cx="3829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 sz="1000">
                <a:solidFill>
                  <a:schemeClr val="tx1"/>
                </a:solidFill>
                <a:uFillTx/>
              </a:rPr>
              <a:t>454</a:t>
            </a:r>
            <a:endParaRPr lang="sk-SK" altLang="en-GB" sz="1000">
              <a:solidFill>
                <a:schemeClr val="tx1"/>
              </a:solidFill>
              <a:uFillTx/>
            </a:endParaRPr>
          </a:p>
        </p:txBody>
      </p:sp>
      <p:sp>
        <p:nvSpPr>
          <p:cNvPr id="50" name="Text Box 49"/>
          <p:cNvSpPr txBox="1"/>
          <p:nvPr/>
        </p:nvSpPr>
        <p:spPr>
          <a:xfrm>
            <a:off x="5343525" y="3789680"/>
            <a:ext cx="3829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 sz="1000">
                <a:solidFill>
                  <a:schemeClr val="tx1"/>
                </a:solidFill>
                <a:uFillTx/>
              </a:rPr>
              <a:t>182</a:t>
            </a:r>
            <a:endParaRPr lang="sk-SK" altLang="en-GB" sz="1000">
              <a:solidFill>
                <a:schemeClr val="tx1"/>
              </a:solidFill>
              <a:uFillTx/>
            </a:endParaRPr>
          </a:p>
        </p:txBody>
      </p:sp>
      <p:sp>
        <p:nvSpPr>
          <p:cNvPr id="51" name="Text Box 50"/>
          <p:cNvSpPr txBox="1"/>
          <p:nvPr/>
        </p:nvSpPr>
        <p:spPr>
          <a:xfrm>
            <a:off x="4508500" y="3805555"/>
            <a:ext cx="3829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 sz="1000">
                <a:solidFill>
                  <a:schemeClr val="tx1"/>
                </a:solidFill>
                <a:uFillTx/>
              </a:rPr>
              <a:t>182</a:t>
            </a:r>
            <a:endParaRPr lang="sk-SK" altLang="en-GB" sz="1000">
              <a:solidFill>
                <a:schemeClr val="tx1"/>
              </a:solidFill>
              <a:uFillTx/>
            </a:endParaRPr>
          </a:p>
        </p:txBody>
      </p:sp>
      <p:sp>
        <p:nvSpPr>
          <p:cNvPr id="52" name="Text Box 51"/>
          <p:cNvSpPr txBox="1"/>
          <p:nvPr/>
        </p:nvSpPr>
        <p:spPr>
          <a:xfrm>
            <a:off x="2159635" y="3808095"/>
            <a:ext cx="3829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 sz="1000">
                <a:solidFill>
                  <a:schemeClr val="tx1"/>
                </a:solidFill>
                <a:uFillTx/>
              </a:rPr>
              <a:t>100</a:t>
            </a:r>
            <a:endParaRPr lang="sk-SK" altLang="en-GB" sz="1000">
              <a:solidFill>
                <a:schemeClr val="tx1"/>
              </a:solidFill>
              <a:uFillTx/>
            </a:endParaRPr>
          </a:p>
        </p:txBody>
      </p:sp>
      <p:sp>
        <p:nvSpPr>
          <p:cNvPr id="53" name="Text Box 52"/>
          <p:cNvSpPr txBox="1"/>
          <p:nvPr/>
        </p:nvSpPr>
        <p:spPr>
          <a:xfrm>
            <a:off x="6177915" y="3796030"/>
            <a:ext cx="3829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 sz="1000">
                <a:solidFill>
                  <a:schemeClr val="tx1"/>
                </a:solidFill>
                <a:uFillTx/>
              </a:rPr>
              <a:t>182</a:t>
            </a:r>
            <a:endParaRPr lang="sk-SK" altLang="en-GB" sz="1000">
              <a:solidFill>
                <a:schemeClr val="tx1"/>
              </a:solidFill>
              <a:uFillTx/>
            </a:endParaRPr>
          </a:p>
        </p:txBody>
      </p:sp>
      <p:sp>
        <p:nvSpPr>
          <p:cNvPr id="55" name="Text Box 54"/>
          <p:cNvSpPr txBox="1"/>
          <p:nvPr/>
        </p:nvSpPr>
        <p:spPr>
          <a:xfrm>
            <a:off x="7848600" y="3777615"/>
            <a:ext cx="3829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 sz="1000">
                <a:solidFill>
                  <a:schemeClr val="tx1"/>
                </a:solidFill>
                <a:uFillTx/>
              </a:rPr>
              <a:t>182</a:t>
            </a:r>
            <a:endParaRPr lang="sk-SK" altLang="en-GB" sz="1000">
              <a:solidFill>
                <a:schemeClr val="tx1"/>
              </a:solidFill>
              <a:uFillTx/>
            </a:endParaRPr>
          </a:p>
        </p:txBody>
      </p:sp>
      <p:sp>
        <p:nvSpPr>
          <p:cNvPr id="56" name="Text Box 55"/>
          <p:cNvSpPr txBox="1"/>
          <p:nvPr/>
        </p:nvSpPr>
        <p:spPr>
          <a:xfrm>
            <a:off x="4125595" y="3796030"/>
            <a:ext cx="3829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 sz="1000">
                <a:solidFill>
                  <a:schemeClr val="tx1"/>
                </a:solidFill>
                <a:uFillTx/>
              </a:rPr>
              <a:t>50</a:t>
            </a:r>
            <a:endParaRPr lang="sk-SK" altLang="en-GB" sz="1000">
              <a:solidFill>
                <a:schemeClr val="tx1"/>
              </a:solidFill>
              <a:uFillTx/>
            </a:endParaRPr>
          </a:p>
        </p:txBody>
      </p:sp>
      <p:sp>
        <p:nvSpPr>
          <p:cNvPr id="59" name="Text Box 58"/>
          <p:cNvSpPr txBox="1"/>
          <p:nvPr/>
        </p:nvSpPr>
        <p:spPr>
          <a:xfrm>
            <a:off x="7013575" y="3777615"/>
            <a:ext cx="3829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 sz="1000">
                <a:solidFill>
                  <a:schemeClr val="tx1"/>
                </a:solidFill>
                <a:uFillTx/>
              </a:rPr>
              <a:t>182</a:t>
            </a:r>
            <a:endParaRPr lang="sk-SK" altLang="en-GB" sz="1000">
              <a:solidFill>
                <a:schemeClr val="tx1"/>
              </a:solidFill>
              <a:uFillTx/>
            </a:endParaRPr>
          </a:p>
        </p:txBody>
      </p:sp>
      <p:sp>
        <p:nvSpPr>
          <p:cNvPr id="66" name="Text Box 65"/>
          <p:cNvSpPr txBox="1"/>
          <p:nvPr/>
        </p:nvSpPr>
        <p:spPr>
          <a:xfrm>
            <a:off x="5795010" y="3801745"/>
            <a:ext cx="3829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 sz="1000">
                <a:solidFill>
                  <a:schemeClr val="tx1"/>
                </a:solidFill>
                <a:uFillTx/>
              </a:rPr>
              <a:t>50</a:t>
            </a:r>
            <a:endParaRPr lang="sk-SK" altLang="en-GB" sz="1000">
              <a:solidFill>
                <a:schemeClr val="tx1"/>
              </a:solidFill>
              <a:uFillTx/>
            </a:endParaRPr>
          </a:p>
        </p:txBody>
      </p:sp>
      <p:sp>
        <p:nvSpPr>
          <p:cNvPr id="67" name="Text Box 66"/>
          <p:cNvSpPr txBox="1"/>
          <p:nvPr/>
        </p:nvSpPr>
        <p:spPr>
          <a:xfrm>
            <a:off x="4960620" y="3789680"/>
            <a:ext cx="3829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 sz="1000">
                <a:solidFill>
                  <a:schemeClr val="tx1"/>
                </a:solidFill>
                <a:uFillTx/>
              </a:rPr>
              <a:t>50</a:t>
            </a:r>
            <a:endParaRPr lang="sk-SK" altLang="en-GB" sz="1000">
              <a:solidFill>
                <a:schemeClr val="tx1"/>
              </a:solidFill>
              <a:uFillTx/>
            </a:endParaRPr>
          </a:p>
        </p:txBody>
      </p:sp>
      <p:sp>
        <p:nvSpPr>
          <p:cNvPr id="68" name="Text Box 67"/>
          <p:cNvSpPr txBox="1"/>
          <p:nvPr/>
        </p:nvSpPr>
        <p:spPr>
          <a:xfrm>
            <a:off x="7465695" y="3801745"/>
            <a:ext cx="3829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 sz="1000">
                <a:solidFill>
                  <a:schemeClr val="tx1"/>
                </a:solidFill>
                <a:uFillTx/>
              </a:rPr>
              <a:t>50</a:t>
            </a:r>
            <a:endParaRPr lang="sk-SK" altLang="en-GB" sz="1000">
              <a:solidFill>
                <a:schemeClr val="tx1"/>
              </a:solidFill>
              <a:uFillTx/>
            </a:endParaRPr>
          </a:p>
        </p:txBody>
      </p:sp>
      <p:sp>
        <p:nvSpPr>
          <p:cNvPr id="69" name="Text Box 68"/>
          <p:cNvSpPr txBox="1"/>
          <p:nvPr/>
        </p:nvSpPr>
        <p:spPr>
          <a:xfrm>
            <a:off x="6630670" y="3808095"/>
            <a:ext cx="3829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 sz="1000">
                <a:solidFill>
                  <a:schemeClr val="tx1"/>
                </a:solidFill>
                <a:uFillTx/>
              </a:rPr>
              <a:t>50</a:t>
            </a:r>
            <a:endParaRPr lang="sk-SK" altLang="en-GB" sz="1000">
              <a:solidFill>
                <a:schemeClr val="tx1"/>
              </a:solidFill>
              <a:uFillTx/>
            </a:endParaRPr>
          </a:p>
        </p:txBody>
      </p:sp>
      <p:sp>
        <p:nvSpPr>
          <p:cNvPr id="70" name="Text Box 69"/>
          <p:cNvSpPr txBox="1"/>
          <p:nvPr/>
        </p:nvSpPr>
        <p:spPr>
          <a:xfrm>
            <a:off x="8267065" y="3808095"/>
            <a:ext cx="3829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 sz="1000">
                <a:solidFill>
                  <a:schemeClr val="tx1"/>
                </a:solidFill>
                <a:uFillTx/>
              </a:rPr>
              <a:t>50</a:t>
            </a:r>
            <a:endParaRPr lang="sk-SK" altLang="en-GB" sz="1000">
              <a:solidFill>
                <a:schemeClr val="tx1"/>
              </a:solidFill>
              <a:uFillTx/>
            </a:endParaRPr>
          </a:p>
        </p:txBody>
      </p:sp>
      <p:sp>
        <p:nvSpPr>
          <p:cNvPr id="71" name="Text Box 70"/>
          <p:cNvSpPr txBox="1"/>
          <p:nvPr/>
        </p:nvSpPr>
        <p:spPr>
          <a:xfrm>
            <a:off x="2367915" y="3735705"/>
            <a:ext cx="3829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 sz="1000">
                <a:solidFill>
                  <a:schemeClr val="tx1"/>
                </a:solidFill>
                <a:uFillTx/>
              </a:rPr>
              <a:t>10</a:t>
            </a:r>
            <a:endParaRPr lang="sk-SK" altLang="en-GB" sz="1000">
              <a:solidFill>
                <a:schemeClr val="tx1"/>
              </a:solidFill>
              <a:uFillTx/>
            </a:endParaRPr>
          </a:p>
        </p:txBody>
      </p:sp>
      <p:sp>
        <p:nvSpPr>
          <p:cNvPr id="73" name="Right Triangle 72"/>
          <p:cNvSpPr/>
          <p:nvPr/>
        </p:nvSpPr>
        <p:spPr>
          <a:xfrm rot="10800000">
            <a:off x="4192905" y="4808855"/>
            <a:ext cx="4356100" cy="144145"/>
          </a:xfrm>
          <a:prstGeom prst="rtTriangle">
            <a:avLst/>
          </a:prstGeom>
          <a:pattFill prst="pct5">
            <a:fgClr>
              <a:schemeClr val="bg1"/>
            </a:fgClr>
            <a:bgClr>
              <a:schemeClr val="accent6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GB" altLang="en-US"/>
          </a:p>
        </p:txBody>
      </p:sp>
      <p:cxnSp>
        <p:nvCxnSpPr>
          <p:cNvPr id="75" name="Straight Connector 74"/>
          <p:cNvCxnSpPr/>
          <p:nvPr/>
        </p:nvCxnSpPr>
        <p:spPr>
          <a:xfrm flipH="1">
            <a:off x="4192270" y="3982085"/>
            <a:ext cx="9525" cy="943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085590" y="4622165"/>
            <a:ext cx="2880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4085590" y="4808220"/>
            <a:ext cx="2880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4140200" y="4617085"/>
            <a:ext cx="0" cy="180340"/>
          </a:xfrm>
          <a:prstGeom prst="straightConnector1">
            <a:avLst/>
          </a:prstGeom>
          <a:ln w="31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 Box 80"/>
          <p:cNvSpPr txBox="1"/>
          <p:nvPr/>
        </p:nvSpPr>
        <p:spPr>
          <a:xfrm rot="16200000">
            <a:off x="3744595" y="4596130"/>
            <a:ext cx="3829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 sz="1000">
                <a:solidFill>
                  <a:schemeClr val="tx1"/>
                </a:solidFill>
                <a:uFillTx/>
              </a:rPr>
              <a:t>50</a:t>
            </a:r>
            <a:endParaRPr lang="sk-SK" altLang="en-GB" sz="1000">
              <a:solidFill>
                <a:schemeClr val="tx1"/>
              </a:solidFill>
              <a:uFillTx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8368665" y="4622800"/>
            <a:ext cx="2880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361680" y="4953000"/>
            <a:ext cx="2880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8611870" y="4617085"/>
            <a:ext cx="0" cy="335915"/>
          </a:xfrm>
          <a:prstGeom prst="straightConnector1">
            <a:avLst/>
          </a:prstGeom>
          <a:ln w="31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 Box 84"/>
          <p:cNvSpPr txBox="1"/>
          <p:nvPr/>
        </p:nvSpPr>
        <p:spPr>
          <a:xfrm rot="16200000">
            <a:off x="8698230" y="4638675"/>
            <a:ext cx="3829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 sz="1000">
                <a:solidFill>
                  <a:schemeClr val="tx1"/>
                </a:solidFill>
                <a:uFillTx/>
              </a:rPr>
              <a:t>90</a:t>
            </a:r>
            <a:endParaRPr lang="sk-SK" altLang="en-GB" sz="1000">
              <a:solidFill>
                <a:schemeClr val="tx1"/>
              </a:solidFill>
              <a:uFillTx/>
            </a:endParaRPr>
          </a:p>
        </p:txBody>
      </p:sp>
      <p:sp>
        <p:nvSpPr>
          <p:cNvPr id="87" name="Right Triangle 86"/>
          <p:cNvSpPr/>
          <p:nvPr/>
        </p:nvSpPr>
        <p:spPr>
          <a:xfrm>
            <a:off x="4212590" y="1709420"/>
            <a:ext cx="720005" cy="468003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GB" altLang="en-US"/>
          </a:p>
        </p:txBody>
      </p:sp>
      <p:sp>
        <p:nvSpPr>
          <p:cNvPr id="88" name="Rectangle 87"/>
          <p:cNvSpPr/>
          <p:nvPr/>
        </p:nvSpPr>
        <p:spPr>
          <a:xfrm>
            <a:off x="4192905" y="2070100"/>
            <a:ext cx="4356032" cy="180001"/>
          </a:xfrm>
          <a:prstGeom prst="rect">
            <a:avLst/>
          </a:prstGeom>
          <a:pattFill prst="pct5">
            <a:fgClr>
              <a:schemeClr val="bg1"/>
            </a:fgClr>
            <a:bgClr>
              <a:schemeClr val="accent6">
                <a:lumMod val="75000"/>
              </a:schemeClr>
            </a:bgClr>
          </a:patt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GB" altLang="en-US"/>
          </a:p>
        </p:txBody>
      </p:sp>
      <p:sp>
        <p:nvSpPr>
          <p:cNvPr id="89" name="Rectangle 88"/>
          <p:cNvSpPr/>
          <p:nvPr/>
        </p:nvSpPr>
        <p:spPr>
          <a:xfrm>
            <a:off x="4192905" y="1710055"/>
            <a:ext cx="179705" cy="360003"/>
          </a:xfrm>
          <a:prstGeom prst="rect">
            <a:avLst/>
          </a:prstGeom>
          <a:pattFill prst="pct5">
            <a:fgClr>
              <a:schemeClr val="bg1"/>
            </a:fgClr>
            <a:bgClr>
              <a:schemeClr val="accent6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GB" altLang="en-US"/>
          </a:p>
        </p:txBody>
      </p:sp>
      <p:sp>
        <p:nvSpPr>
          <p:cNvPr id="91" name="Rectangle 90"/>
          <p:cNvSpPr/>
          <p:nvPr/>
        </p:nvSpPr>
        <p:spPr>
          <a:xfrm>
            <a:off x="5560695" y="1718945"/>
            <a:ext cx="179705" cy="360003"/>
          </a:xfrm>
          <a:prstGeom prst="rect">
            <a:avLst/>
          </a:prstGeom>
          <a:pattFill prst="pct5">
            <a:fgClr>
              <a:schemeClr val="bg1"/>
            </a:fgClr>
            <a:bgClr>
              <a:schemeClr val="accent6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GB" altLang="en-US"/>
          </a:p>
        </p:txBody>
      </p:sp>
      <p:sp>
        <p:nvSpPr>
          <p:cNvPr id="92" name="Rectangle 91"/>
          <p:cNvSpPr/>
          <p:nvPr/>
        </p:nvSpPr>
        <p:spPr>
          <a:xfrm>
            <a:off x="6510020" y="1710055"/>
            <a:ext cx="179705" cy="360003"/>
          </a:xfrm>
          <a:prstGeom prst="rect">
            <a:avLst/>
          </a:prstGeom>
          <a:pattFill prst="pct5">
            <a:fgClr>
              <a:schemeClr val="bg1"/>
            </a:fgClr>
            <a:bgClr>
              <a:schemeClr val="accent6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GB" altLang="en-US"/>
          </a:p>
        </p:txBody>
      </p:sp>
      <p:sp>
        <p:nvSpPr>
          <p:cNvPr id="93" name="Rectangle 92"/>
          <p:cNvSpPr/>
          <p:nvPr/>
        </p:nvSpPr>
        <p:spPr>
          <a:xfrm>
            <a:off x="7442835" y="1710055"/>
            <a:ext cx="179705" cy="360003"/>
          </a:xfrm>
          <a:prstGeom prst="rect">
            <a:avLst/>
          </a:prstGeom>
          <a:pattFill prst="pct5">
            <a:fgClr>
              <a:schemeClr val="bg1"/>
            </a:fgClr>
            <a:bgClr>
              <a:schemeClr val="accent6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GB" altLang="en-US"/>
          </a:p>
        </p:txBody>
      </p:sp>
      <p:sp>
        <p:nvSpPr>
          <p:cNvPr id="94" name="Rectangle 93"/>
          <p:cNvSpPr/>
          <p:nvPr/>
        </p:nvSpPr>
        <p:spPr>
          <a:xfrm>
            <a:off x="8369300" y="1710055"/>
            <a:ext cx="179705" cy="360003"/>
          </a:xfrm>
          <a:prstGeom prst="rect">
            <a:avLst/>
          </a:prstGeom>
          <a:pattFill prst="pct5">
            <a:fgClr>
              <a:schemeClr val="bg1"/>
            </a:fgClr>
            <a:bgClr>
              <a:schemeClr val="accent6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GB" altLang="en-US"/>
          </a:p>
        </p:txBody>
      </p:sp>
      <p:sp>
        <p:nvSpPr>
          <p:cNvPr id="95" name="Rectangle 94"/>
          <p:cNvSpPr/>
          <p:nvPr/>
        </p:nvSpPr>
        <p:spPr>
          <a:xfrm>
            <a:off x="1442720" y="1709420"/>
            <a:ext cx="720005" cy="540004"/>
          </a:xfrm>
          <a:prstGeom prst="rect">
            <a:avLst/>
          </a:prstGeom>
          <a:pattFill prst="pct5">
            <a:fgClr>
              <a:schemeClr val="bg1"/>
            </a:fgClr>
            <a:bgClr>
              <a:schemeClr val="accent6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GB" altLang="en-US"/>
          </a:p>
        </p:txBody>
      </p:sp>
      <p:sp>
        <p:nvSpPr>
          <p:cNvPr id="96" name="Rectangle 95"/>
          <p:cNvSpPr/>
          <p:nvPr/>
        </p:nvSpPr>
        <p:spPr>
          <a:xfrm>
            <a:off x="2522855" y="1710055"/>
            <a:ext cx="36000" cy="5400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GB" altLang="en-US"/>
          </a:p>
        </p:txBody>
      </p:sp>
      <p:sp>
        <p:nvSpPr>
          <p:cNvPr id="97" name="Rectangle 96"/>
          <p:cNvSpPr/>
          <p:nvPr/>
        </p:nvSpPr>
        <p:spPr>
          <a:xfrm>
            <a:off x="2162810" y="1710055"/>
            <a:ext cx="360003" cy="5400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GB" altLang="en-US"/>
          </a:p>
        </p:txBody>
      </p:sp>
      <p:sp>
        <p:nvSpPr>
          <p:cNvPr id="98" name="Rectangle 97"/>
          <p:cNvSpPr/>
          <p:nvPr/>
        </p:nvSpPr>
        <p:spPr>
          <a:xfrm>
            <a:off x="2559050" y="1799590"/>
            <a:ext cx="1634412" cy="3600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GB" altLang="en-US"/>
          </a:p>
        </p:txBody>
      </p:sp>
      <p:cxnSp>
        <p:nvCxnSpPr>
          <p:cNvPr id="99" name="Straight Connector 98"/>
          <p:cNvCxnSpPr/>
          <p:nvPr/>
        </p:nvCxnSpPr>
        <p:spPr>
          <a:xfrm>
            <a:off x="1440180" y="1445895"/>
            <a:ext cx="0" cy="288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2162810" y="1445895"/>
            <a:ext cx="0" cy="288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2522855" y="1421765"/>
            <a:ext cx="0" cy="288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559050" y="1421765"/>
            <a:ext cx="0" cy="288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4800600" y="1374775"/>
            <a:ext cx="3810" cy="3594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5560695" y="1430655"/>
            <a:ext cx="0" cy="288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740400" y="1430655"/>
            <a:ext cx="0" cy="288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6510020" y="1421130"/>
            <a:ext cx="0" cy="288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689725" y="1430655"/>
            <a:ext cx="0" cy="288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442835" y="1430655"/>
            <a:ext cx="0" cy="288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622540" y="1430655"/>
            <a:ext cx="0" cy="288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V="1">
            <a:off x="1442720" y="1482090"/>
            <a:ext cx="720005" cy="1206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2160270" y="1482090"/>
            <a:ext cx="36004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V="1">
            <a:off x="2559050" y="1482090"/>
            <a:ext cx="1634412" cy="95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V="1">
            <a:off x="4804410" y="1476375"/>
            <a:ext cx="756006" cy="1206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flipV="1">
            <a:off x="5740400" y="1464310"/>
            <a:ext cx="769620" cy="88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 flipV="1">
            <a:off x="6689725" y="1450975"/>
            <a:ext cx="752475" cy="381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flipV="1">
            <a:off x="7622540" y="1445895"/>
            <a:ext cx="756006" cy="1206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4200525" y="1482725"/>
            <a:ext cx="605790" cy="190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 Box 121"/>
          <p:cNvSpPr txBox="1"/>
          <p:nvPr/>
        </p:nvSpPr>
        <p:spPr>
          <a:xfrm>
            <a:off x="1611630" y="1242695"/>
            <a:ext cx="3829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 sz="1000">
                <a:solidFill>
                  <a:schemeClr val="tx1"/>
                </a:solidFill>
                <a:uFillTx/>
              </a:rPr>
              <a:t>200</a:t>
            </a:r>
            <a:endParaRPr lang="sk-SK" altLang="en-GB" sz="1000">
              <a:solidFill>
                <a:schemeClr val="tx1"/>
              </a:solidFill>
              <a:uFillTx/>
            </a:endParaRPr>
          </a:p>
        </p:txBody>
      </p:sp>
      <p:cxnSp>
        <p:nvCxnSpPr>
          <p:cNvPr id="123" name="Straight Arrow Connector 122"/>
          <p:cNvCxnSpPr/>
          <p:nvPr/>
        </p:nvCxnSpPr>
        <p:spPr>
          <a:xfrm flipV="1">
            <a:off x="1442720" y="1482090"/>
            <a:ext cx="717550" cy="1206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 Box 123"/>
          <p:cNvSpPr txBox="1"/>
          <p:nvPr/>
        </p:nvSpPr>
        <p:spPr>
          <a:xfrm>
            <a:off x="3184525" y="1249045"/>
            <a:ext cx="3829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 sz="1000">
                <a:solidFill>
                  <a:schemeClr val="tx1"/>
                </a:solidFill>
                <a:uFillTx/>
              </a:rPr>
              <a:t>454</a:t>
            </a:r>
            <a:endParaRPr lang="sk-SK" altLang="en-GB" sz="1000">
              <a:solidFill>
                <a:schemeClr val="tx1"/>
              </a:solidFill>
              <a:uFillTx/>
            </a:endParaRPr>
          </a:p>
        </p:txBody>
      </p:sp>
      <p:sp>
        <p:nvSpPr>
          <p:cNvPr id="125" name="Text Box 124"/>
          <p:cNvSpPr txBox="1"/>
          <p:nvPr/>
        </p:nvSpPr>
        <p:spPr>
          <a:xfrm>
            <a:off x="4991100" y="1239520"/>
            <a:ext cx="3829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 sz="1000">
                <a:solidFill>
                  <a:schemeClr val="tx1"/>
                </a:solidFill>
                <a:uFillTx/>
              </a:rPr>
              <a:t>210</a:t>
            </a:r>
            <a:endParaRPr lang="sk-SK" altLang="en-GB" sz="1000">
              <a:solidFill>
                <a:schemeClr val="tx1"/>
              </a:solidFill>
              <a:uFillTx/>
            </a:endParaRPr>
          </a:p>
        </p:txBody>
      </p:sp>
      <p:sp>
        <p:nvSpPr>
          <p:cNvPr id="126" name="Text Box 125"/>
          <p:cNvSpPr txBox="1"/>
          <p:nvPr/>
        </p:nvSpPr>
        <p:spPr>
          <a:xfrm>
            <a:off x="4360545" y="1261745"/>
            <a:ext cx="3829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 sz="1000">
                <a:solidFill>
                  <a:schemeClr val="tx1"/>
                </a:solidFill>
                <a:uFillTx/>
              </a:rPr>
              <a:t>170?</a:t>
            </a:r>
            <a:endParaRPr lang="sk-SK" altLang="en-GB" sz="1000">
              <a:solidFill>
                <a:schemeClr val="tx1"/>
              </a:solidFill>
              <a:uFillTx/>
            </a:endParaRPr>
          </a:p>
        </p:txBody>
      </p:sp>
      <p:sp>
        <p:nvSpPr>
          <p:cNvPr id="127" name="Text Box 126"/>
          <p:cNvSpPr txBox="1"/>
          <p:nvPr/>
        </p:nvSpPr>
        <p:spPr>
          <a:xfrm>
            <a:off x="2160270" y="1249045"/>
            <a:ext cx="3829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 sz="1000">
                <a:solidFill>
                  <a:schemeClr val="tx1"/>
                </a:solidFill>
                <a:uFillTx/>
              </a:rPr>
              <a:t>100</a:t>
            </a:r>
            <a:endParaRPr lang="sk-SK" altLang="en-GB" sz="1000">
              <a:solidFill>
                <a:schemeClr val="tx1"/>
              </a:solidFill>
              <a:uFillTx/>
            </a:endParaRPr>
          </a:p>
        </p:txBody>
      </p:sp>
      <p:sp>
        <p:nvSpPr>
          <p:cNvPr id="128" name="Text Box 127"/>
          <p:cNvSpPr txBox="1"/>
          <p:nvPr/>
        </p:nvSpPr>
        <p:spPr>
          <a:xfrm>
            <a:off x="5890895" y="1219200"/>
            <a:ext cx="3829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 sz="1000">
                <a:solidFill>
                  <a:schemeClr val="tx1"/>
                </a:solidFill>
                <a:uFillTx/>
              </a:rPr>
              <a:t>210</a:t>
            </a:r>
            <a:endParaRPr lang="sk-SK" altLang="en-GB" sz="1000">
              <a:solidFill>
                <a:schemeClr val="tx1"/>
              </a:solidFill>
              <a:uFillTx/>
            </a:endParaRPr>
          </a:p>
        </p:txBody>
      </p:sp>
      <p:sp>
        <p:nvSpPr>
          <p:cNvPr id="131" name="Text Box 130"/>
          <p:cNvSpPr txBox="1"/>
          <p:nvPr/>
        </p:nvSpPr>
        <p:spPr>
          <a:xfrm>
            <a:off x="6877685" y="1212850"/>
            <a:ext cx="3829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 sz="1000">
                <a:solidFill>
                  <a:schemeClr val="tx1"/>
                </a:solidFill>
                <a:uFillTx/>
              </a:rPr>
              <a:t>210</a:t>
            </a:r>
            <a:endParaRPr lang="sk-SK" altLang="en-GB" sz="1000">
              <a:solidFill>
                <a:schemeClr val="tx1"/>
              </a:solidFill>
              <a:uFillTx/>
            </a:endParaRPr>
          </a:p>
        </p:txBody>
      </p:sp>
      <p:sp>
        <p:nvSpPr>
          <p:cNvPr id="132" name="Text Box 131"/>
          <p:cNvSpPr txBox="1"/>
          <p:nvPr/>
        </p:nvSpPr>
        <p:spPr>
          <a:xfrm>
            <a:off x="5477510" y="1228090"/>
            <a:ext cx="3829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 sz="1000">
                <a:solidFill>
                  <a:schemeClr val="tx1"/>
                </a:solidFill>
                <a:uFillTx/>
              </a:rPr>
              <a:t>50</a:t>
            </a:r>
            <a:endParaRPr lang="sk-SK" altLang="en-GB" sz="1000">
              <a:solidFill>
                <a:schemeClr val="tx1"/>
              </a:solidFill>
              <a:uFillTx/>
            </a:endParaRPr>
          </a:p>
        </p:txBody>
      </p:sp>
      <p:sp>
        <p:nvSpPr>
          <p:cNvPr id="133" name="Text Box 132"/>
          <p:cNvSpPr txBox="1"/>
          <p:nvPr/>
        </p:nvSpPr>
        <p:spPr>
          <a:xfrm>
            <a:off x="7396480" y="1231265"/>
            <a:ext cx="3829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 sz="1000">
                <a:solidFill>
                  <a:schemeClr val="tx1"/>
                </a:solidFill>
                <a:uFillTx/>
              </a:rPr>
              <a:t>50</a:t>
            </a:r>
            <a:endParaRPr lang="sk-SK" altLang="en-GB" sz="1000">
              <a:solidFill>
                <a:schemeClr val="tx1"/>
              </a:solidFill>
              <a:uFillTx/>
            </a:endParaRPr>
          </a:p>
        </p:txBody>
      </p:sp>
      <p:sp>
        <p:nvSpPr>
          <p:cNvPr id="134" name="Text Box 133"/>
          <p:cNvSpPr txBox="1"/>
          <p:nvPr/>
        </p:nvSpPr>
        <p:spPr>
          <a:xfrm>
            <a:off x="8274685" y="1205865"/>
            <a:ext cx="3829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 sz="1000">
                <a:solidFill>
                  <a:schemeClr val="tx1"/>
                </a:solidFill>
                <a:uFillTx/>
              </a:rPr>
              <a:t>50</a:t>
            </a:r>
            <a:endParaRPr lang="sk-SK" altLang="en-GB" sz="1000">
              <a:solidFill>
                <a:schemeClr val="tx1"/>
              </a:solidFill>
              <a:uFillTx/>
            </a:endParaRPr>
          </a:p>
        </p:txBody>
      </p:sp>
      <p:sp>
        <p:nvSpPr>
          <p:cNvPr id="135" name="Text Box 134"/>
          <p:cNvSpPr txBox="1"/>
          <p:nvPr/>
        </p:nvSpPr>
        <p:spPr>
          <a:xfrm>
            <a:off x="6456045" y="1209675"/>
            <a:ext cx="3829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 sz="1000">
                <a:solidFill>
                  <a:schemeClr val="tx1"/>
                </a:solidFill>
                <a:uFillTx/>
              </a:rPr>
              <a:t>50</a:t>
            </a:r>
            <a:endParaRPr lang="sk-SK" altLang="en-GB" sz="1000">
              <a:solidFill>
                <a:schemeClr val="tx1"/>
              </a:solidFill>
              <a:uFillTx/>
            </a:endParaRPr>
          </a:p>
        </p:txBody>
      </p:sp>
      <p:sp>
        <p:nvSpPr>
          <p:cNvPr id="137" name="Text Box 136"/>
          <p:cNvSpPr txBox="1"/>
          <p:nvPr/>
        </p:nvSpPr>
        <p:spPr>
          <a:xfrm>
            <a:off x="2367915" y="1176655"/>
            <a:ext cx="3829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 sz="1000">
                <a:solidFill>
                  <a:schemeClr val="tx1"/>
                </a:solidFill>
                <a:uFillTx/>
              </a:rPr>
              <a:t>10</a:t>
            </a:r>
            <a:endParaRPr lang="sk-SK" altLang="en-GB" sz="1000">
              <a:solidFill>
                <a:schemeClr val="tx1"/>
              </a:solidFill>
              <a:uFillTx/>
            </a:endParaRPr>
          </a:p>
        </p:txBody>
      </p:sp>
      <p:sp>
        <p:nvSpPr>
          <p:cNvPr id="138" name="Right Triangle 137"/>
          <p:cNvSpPr/>
          <p:nvPr/>
        </p:nvSpPr>
        <p:spPr>
          <a:xfrm rot="10800000">
            <a:off x="4193540" y="2249805"/>
            <a:ext cx="4356100" cy="144145"/>
          </a:xfrm>
          <a:prstGeom prst="rtTriangle">
            <a:avLst/>
          </a:prstGeom>
          <a:pattFill prst="pct5">
            <a:fgClr>
              <a:schemeClr val="bg1"/>
            </a:fgClr>
            <a:bgClr>
              <a:schemeClr val="accent6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GB" altLang="en-US"/>
          </a:p>
        </p:txBody>
      </p:sp>
      <p:cxnSp>
        <p:nvCxnSpPr>
          <p:cNvPr id="139" name="Straight Connector 138"/>
          <p:cNvCxnSpPr/>
          <p:nvPr/>
        </p:nvCxnSpPr>
        <p:spPr>
          <a:xfrm flipH="1">
            <a:off x="4192905" y="1374775"/>
            <a:ext cx="1270" cy="991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4086225" y="2063115"/>
            <a:ext cx="2880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4086225" y="2249170"/>
            <a:ext cx="2880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4140835" y="2058035"/>
            <a:ext cx="0" cy="180340"/>
          </a:xfrm>
          <a:prstGeom prst="straightConnector1">
            <a:avLst/>
          </a:prstGeom>
          <a:ln w="31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 Box 142"/>
          <p:cNvSpPr txBox="1"/>
          <p:nvPr/>
        </p:nvSpPr>
        <p:spPr>
          <a:xfrm rot="16200000">
            <a:off x="3745230" y="2037080"/>
            <a:ext cx="3829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 sz="1000">
                <a:solidFill>
                  <a:schemeClr val="tx1"/>
                </a:solidFill>
                <a:uFillTx/>
              </a:rPr>
              <a:t>50</a:t>
            </a:r>
            <a:endParaRPr lang="sk-SK" altLang="en-GB" sz="1000">
              <a:solidFill>
                <a:schemeClr val="tx1"/>
              </a:solidFill>
              <a:uFillTx/>
            </a:endParaRPr>
          </a:p>
        </p:txBody>
      </p:sp>
      <p:cxnSp>
        <p:nvCxnSpPr>
          <p:cNvPr id="144" name="Straight Connector 143"/>
          <p:cNvCxnSpPr/>
          <p:nvPr/>
        </p:nvCxnSpPr>
        <p:spPr>
          <a:xfrm>
            <a:off x="8369300" y="2063750"/>
            <a:ext cx="2880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8362315" y="2393950"/>
            <a:ext cx="2880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>
            <a:off x="8612505" y="2058035"/>
            <a:ext cx="0" cy="335915"/>
          </a:xfrm>
          <a:prstGeom prst="straightConnector1">
            <a:avLst/>
          </a:prstGeom>
          <a:ln w="31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 Box 146"/>
          <p:cNvSpPr txBox="1"/>
          <p:nvPr/>
        </p:nvSpPr>
        <p:spPr>
          <a:xfrm rot="16200000">
            <a:off x="8698865" y="2079625"/>
            <a:ext cx="3829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 sz="1000">
                <a:solidFill>
                  <a:schemeClr val="tx1"/>
                </a:solidFill>
                <a:uFillTx/>
              </a:rPr>
              <a:t>90</a:t>
            </a:r>
            <a:endParaRPr lang="sk-SK" altLang="en-GB" sz="1000">
              <a:solidFill>
                <a:schemeClr val="tx1"/>
              </a:solidFill>
              <a:uFillTx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4192270" y="1710055"/>
            <a:ext cx="612005" cy="539750"/>
          </a:xfrm>
          <a:prstGeom prst="rect">
            <a:avLst/>
          </a:prstGeom>
          <a:pattFill prst="pct5">
            <a:fgClr>
              <a:schemeClr val="bg1"/>
            </a:fgClr>
            <a:bgClr>
              <a:schemeClr val="accent6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GB" altLang="en-US"/>
          </a:p>
        </p:txBody>
      </p:sp>
      <p:cxnSp>
        <p:nvCxnSpPr>
          <p:cNvPr id="150" name="Straight Connector 149"/>
          <p:cNvCxnSpPr/>
          <p:nvPr/>
        </p:nvCxnSpPr>
        <p:spPr>
          <a:xfrm>
            <a:off x="8361680" y="1430655"/>
            <a:ext cx="0" cy="288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8548370" y="1430655"/>
            <a:ext cx="0" cy="288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 Box 153"/>
          <p:cNvSpPr txBox="1"/>
          <p:nvPr/>
        </p:nvSpPr>
        <p:spPr>
          <a:xfrm>
            <a:off x="7809230" y="1200785"/>
            <a:ext cx="3829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 sz="1000">
                <a:solidFill>
                  <a:schemeClr val="tx1"/>
                </a:solidFill>
                <a:uFillTx/>
              </a:rPr>
              <a:t>210</a:t>
            </a:r>
            <a:endParaRPr lang="sk-SK" altLang="en-GB" sz="1000">
              <a:solidFill>
                <a:schemeClr val="tx1"/>
              </a:solidFill>
              <a:uFillTx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255395" y="2432685"/>
            <a:ext cx="1768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/>
              <a:t>varianta 1</a:t>
            </a:r>
            <a:endParaRPr lang="sk-SK" altLang="en-GB"/>
          </a:p>
        </p:txBody>
      </p:sp>
      <p:sp>
        <p:nvSpPr>
          <p:cNvPr id="3" name="Text Box 2"/>
          <p:cNvSpPr txBox="1"/>
          <p:nvPr/>
        </p:nvSpPr>
        <p:spPr>
          <a:xfrm>
            <a:off x="1139825" y="5066665"/>
            <a:ext cx="1768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k-SK" altLang="en-GB"/>
              <a:t>varianta 2</a:t>
            </a:r>
            <a:endParaRPr lang="sk-SK" alt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WPS Presentation</Application>
  <PresentationFormat>Prezentácia na obrazovke (4:3)</PresentationFormat>
  <Paragraphs>122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SimSun</vt:lpstr>
      <vt:lpstr>Wingdings</vt:lpstr>
      <vt:lpstr>Calibri</vt:lpstr>
      <vt:lpstr>Microsoft YaHei</vt:lpstr>
      <vt:lpstr/>
      <vt:lpstr>Arial Unicode MS</vt:lpstr>
      <vt:lpstr>Motív Office</vt:lpstr>
      <vt:lpstr>PowerPoint 演示文稿</vt:lpstr>
      <vt:lpstr>PowerPoint 演示文稿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Katka</dc:creator>
  <cp:lastModifiedBy>admin</cp:lastModifiedBy>
  <cp:revision>32</cp:revision>
  <dcterms:created xsi:type="dcterms:W3CDTF">2017-05-07T13:04:00Z</dcterms:created>
  <dcterms:modified xsi:type="dcterms:W3CDTF">2018-07-06T18:37:14Z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2057-10.2.0.6080</vt:lpwstr>
  </property>
</Properties>
</file>