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EE8D-4932-45B8-9B6E-3C887B7D7949}" type="datetimeFigureOut">
              <a:rPr lang="sk-SK" smtClean="0"/>
              <a:t>18.5.2016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A5EC-25B3-4AF4-B9D6-DBEF6BF734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578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EE8D-4932-45B8-9B6E-3C887B7D7949}" type="datetimeFigureOut">
              <a:rPr lang="sk-SK" smtClean="0"/>
              <a:t>18.5.2016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A5EC-25B3-4AF4-B9D6-DBEF6BF734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687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EE8D-4932-45B8-9B6E-3C887B7D7949}" type="datetimeFigureOut">
              <a:rPr lang="sk-SK" smtClean="0"/>
              <a:t>18.5.2016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A5EC-25B3-4AF4-B9D6-DBEF6BF734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314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EE8D-4932-45B8-9B6E-3C887B7D7949}" type="datetimeFigureOut">
              <a:rPr lang="sk-SK" smtClean="0"/>
              <a:t>18.5.2016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A5EC-25B3-4AF4-B9D6-DBEF6BF734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046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EE8D-4932-45B8-9B6E-3C887B7D7949}" type="datetimeFigureOut">
              <a:rPr lang="sk-SK" smtClean="0"/>
              <a:t>18.5.2016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A5EC-25B3-4AF4-B9D6-DBEF6BF734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857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EE8D-4932-45B8-9B6E-3C887B7D7949}" type="datetimeFigureOut">
              <a:rPr lang="sk-SK" smtClean="0"/>
              <a:t>18.5.2016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A5EC-25B3-4AF4-B9D6-DBEF6BF734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233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EE8D-4932-45B8-9B6E-3C887B7D7949}" type="datetimeFigureOut">
              <a:rPr lang="sk-SK" smtClean="0"/>
              <a:t>18.5.2016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A5EC-25B3-4AF4-B9D6-DBEF6BF734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814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EE8D-4932-45B8-9B6E-3C887B7D7949}" type="datetimeFigureOut">
              <a:rPr lang="sk-SK" smtClean="0"/>
              <a:t>18.5.2016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A5EC-25B3-4AF4-B9D6-DBEF6BF734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079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EE8D-4932-45B8-9B6E-3C887B7D7949}" type="datetimeFigureOut">
              <a:rPr lang="sk-SK" smtClean="0"/>
              <a:t>18.5.2016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A5EC-25B3-4AF4-B9D6-DBEF6BF734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407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EE8D-4932-45B8-9B6E-3C887B7D7949}" type="datetimeFigureOut">
              <a:rPr lang="sk-SK" smtClean="0"/>
              <a:t>18.5.2016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A5EC-25B3-4AF4-B9D6-DBEF6BF734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031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EE8D-4932-45B8-9B6E-3C887B7D7949}" type="datetimeFigureOut">
              <a:rPr lang="sk-SK" smtClean="0"/>
              <a:t>18.5.2016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A5EC-25B3-4AF4-B9D6-DBEF6BF734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815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8EE8D-4932-45B8-9B6E-3C887B7D7949}" type="datetimeFigureOut">
              <a:rPr lang="sk-SK" smtClean="0"/>
              <a:t>18.5.2016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FA5EC-25B3-4AF4-B9D6-DBEF6BF734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485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67944" y="188640"/>
            <a:ext cx="4896544" cy="300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24626"/>
            <a:ext cx="4573902" cy="358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67544" y="4194954"/>
            <a:ext cx="7160678" cy="20313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k-SK" dirty="0" smtClean="0"/>
              <a:t>Šírka otvoru  pre garáž – 175 cm</a:t>
            </a:r>
          </a:p>
          <a:p>
            <a:r>
              <a:rPr lang="sk-SK" dirty="0" smtClean="0"/>
              <a:t>Výška otvoru pre garáž – 261 cm</a:t>
            </a:r>
          </a:p>
          <a:p>
            <a:r>
              <a:rPr lang="sk-SK" dirty="0" smtClean="0"/>
              <a:t>Ostenie nad otvorom – 20 cm</a:t>
            </a:r>
          </a:p>
          <a:p>
            <a:r>
              <a:rPr lang="sk-SK" dirty="0" smtClean="0"/>
              <a:t>Šírka steny z ľavej strany – 0 cm</a:t>
            </a:r>
          </a:p>
          <a:p>
            <a:r>
              <a:rPr lang="sk-SK" dirty="0" smtClean="0"/>
              <a:t>Šírka steny z pravej strany 193 cm</a:t>
            </a:r>
          </a:p>
          <a:p>
            <a:r>
              <a:rPr lang="sk-SK" dirty="0" smtClean="0"/>
              <a:t>Vzdialenosť od otvoru pre garáž ku stene nachádzajúcej sa oproti  - 181 cm</a:t>
            </a:r>
          </a:p>
          <a:p>
            <a:r>
              <a:rPr lang="sk-SK" dirty="0" smtClean="0"/>
              <a:t>Hrúbka steny garáže – 20 cm </a:t>
            </a:r>
            <a:endParaRPr lang="sk-SK" dirty="0" smtClean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6660232" y="2348880"/>
            <a:ext cx="1656184" cy="0"/>
          </a:xfrm>
          <a:prstGeom prst="straightConnector1">
            <a:avLst/>
          </a:prstGeom>
          <a:ln w="38100">
            <a:solidFill>
              <a:srgbClr val="00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1898526" y="2780928"/>
            <a:ext cx="801266" cy="0"/>
          </a:xfrm>
          <a:prstGeom prst="straightConnector1">
            <a:avLst/>
          </a:prstGeom>
          <a:ln w="38100">
            <a:solidFill>
              <a:srgbClr val="00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2299159" y="2018546"/>
            <a:ext cx="0" cy="1178564"/>
          </a:xfrm>
          <a:prstGeom prst="straightConnector1">
            <a:avLst/>
          </a:prstGeom>
          <a:ln w="38100">
            <a:solidFill>
              <a:srgbClr val="00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5652120" y="992382"/>
            <a:ext cx="0" cy="1615446"/>
          </a:xfrm>
          <a:prstGeom prst="straightConnector1">
            <a:avLst/>
          </a:prstGeom>
          <a:ln w="38100">
            <a:solidFill>
              <a:srgbClr val="00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2299159" y="1103592"/>
            <a:ext cx="0" cy="1178564"/>
          </a:xfrm>
          <a:prstGeom prst="straightConnector1">
            <a:avLst/>
          </a:prstGeom>
          <a:ln w="38100">
            <a:solidFill>
              <a:srgbClr val="00FF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rot="5400000" flipV="1">
            <a:off x="3289074" y="2191646"/>
            <a:ext cx="0" cy="1178564"/>
          </a:xfrm>
          <a:prstGeom prst="straightConnector1">
            <a:avLst/>
          </a:prstGeom>
          <a:ln w="38100">
            <a:solidFill>
              <a:srgbClr val="00FF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2843808" y="1788703"/>
            <a:ext cx="144016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b="1" dirty="0" smtClean="0"/>
              <a:t>Šírka otvoru  pre garáž – 175 cm </a:t>
            </a:r>
            <a:endParaRPr lang="sk-SK" b="1" dirty="0" smtClean="0"/>
          </a:p>
        </p:txBody>
      </p:sp>
      <p:sp>
        <p:nvSpPr>
          <p:cNvPr id="30" name="TextovéPole 29"/>
          <p:cNvSpPr txBox="1"/>
          <p:nvPr/>
        </p:nvSpPr>
        <p:spPr>
          <a:xfrm>
            <a:off x="2446653" y="752893"/>
            <a:ext cx="144016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b="1" smtClean="0"/>
              <a:t>Výška otvoru pre garáž – 261 cm</a:t>
            </a:r>
            <a:endParaRPr lang="sk-SK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6732240" y="1268760"/>
            <a:ext cx="144016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b="1" dirty="0"/>
              <a:t>Šírka steny z pravej strany 193 cm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796136" y="188639"/>
            <a:ext cx="302433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b="1" dirty="0"/>
              <a:t>Vzdialenosť od otvoru pre garáž ku stene nachádzajúcej sa oproti  - 181 cm </a:t>
            </a:r>
          </a:p>
        </p:txBody>
      </p:sp>
    </p:spTree>
    <p:extLst>
      <p:ext uri="{BB962C8B-B14F-4D97-AF65-F5344CB8AC3E}">
        <p14:creationId xmlns:p14="http://schemas.microsoft.com/office/powerpoint/2010/main" val="208730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88</Words>
  <Application>Microsoft Office PowerPoint</Application>
  <PresentationFormat>Předvádění na obrazovce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Filini11</dc:creator>
  <cp:lastModifiedBy>Filini11</cp:lastModifiedBy>
  <cp:revision>12</cp:revision>
  <dcterms:created xsi:type="dcterms:W3CDTF">2014-11-10T05:39:51Z</dcterms:created>
  <dcterms:modified xsi:type="dcterms:W3CDTF">2016-05-18T18:21:02Z</dcterms:modified>
</cp:coreProperties>
</file>