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ED11-0C9D-4F45-8B60-00AB77027066}" type="datetimeFigureOut">
              <a:rPr lang="sk-SK" smtClean="0"/>
              <a:t>22.3.2017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C8C1-DE2C-41DC-8F49-65C619E030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339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ED11-0C9D-4F45-8B60-00AB77027066}" type="datetimeFigureOut">
              <a:rPr lang="sk-SK" smtClean="0"/>
              <a:t>22.3.2017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C8C1-DE2C-41DC-8F49-65C619E030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807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ED11-0C9D-4F45-8B60-00AB77027066}" type="datetimeFigureOut">
              <a:rPr lang="sk-SK" smtClean="0"/>
              <a:t>22.3.2017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C8C1-DE2C-41DC-8F49-65C619E030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098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ED11-0C9D-4F45-8B60-00AB77027066}" type="datetimeFigureOut">
              <a:rPr lang="sk-SK" smtClean="0"/>
              <a:t>22.3.2017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C8C1-DE2C-41DC-8F49-65C619E030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872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ED11-0C9D-4F45-8B60-00AB77027066}" type="datetimeFigureOut">
              <a:rPr lang="sk-SK" smtClean="0"/>
              <a:t>22.3.2017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C8C1-DE2C-41DC-8F49-65C619E030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413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ED11-0C9D-4F45-8B60-00AB77027066}" type="datetimeFigureOut">
              <a:rPr lang="sk-SK" smtClean="0"/>
              <a:t>22.3.2017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C8C1-DE2C-41DC-8F49-65C619E030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468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ED11-0C9D-4F45-8B60-00AB77027066}" type="datetimeFigureOut">
              <a:rPr lang="sk-SK" smtClean="0"/>
              <a:t>22.3.2017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C8C1-DE2C-41DC-8F49-65C619E030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715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ED11-0C9D-4F45-8B60-00AB77027066}" type="datetimeFigureOut">
              <a:rPr lang="sk-SK" smtClean="0"/>
              <a:t>22.3.2017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C8C1-DE2C-41DC-8F49-65C619E030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4726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ED11-0C9D-4F45-8B60-00AB77027066}" type="datetimeFigureOut">
              <a:rPr lang="sk-SK" smtClean="0"/>
              <a:t>22.3.2017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C8C1-DE2C-41DC-8F49-65C619E030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772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ED11-0C9D-4F45-8B60-00AB77027066}" type="datetimeFigureOut">
              <a:rPr lang="sk-SK" smtClean="0"/>
              <a:t>22.3.2017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C8C1-DE2C-41DC-8F49-65C619E030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578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ED11-0C9D-4F45-8B60-00AB77027066}" type="datetimeFigureOut">
              <a:rPr lang="sk-SK" smtClean="0"/>
              <a:t>22.3.2017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C8C1-DE2C-41DC-8F49-65C619E030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32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CED11-0C9D-4F45-8B60-00AB77027066}" type="datetimeFigureOut">
              <a:rPr lang="sk-SK" smtClean="0"/>
              <a:t>22.3.2017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FC8C1-DE2C-41DC-8F49-65C619E030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836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6688" y="66735"/>
            <a:ext cx="8928992" cy="648072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00B050"/>
                </a:solidFill>
              </a:rPr>
              <a:t>Drevotrieskové dvere do stavebného otvoru:</a:t>
            </a:r>
            <a:endParaRPr lang="sk-SK" sz="3600" b="1" dirty="0">
              <a:solidFill>
                <a:srgbClr val="00B050"/>
              </a:solidFill>
            </a:endParaRPr>
          </a:p>
        </p:txBody>
      </p:sp>
      <p:grpSp>
        <p:nvGrpSpPr>
          <p:cNvPr id="54" name="Skupina 53"/>
          <p:cNvGrpSpPr/>
          <p:nvPr/>
        </p:nvGrpSpPr>
        <p:grpSpPr>
          <a:xfrm>
            <a:off x="1437320" y="714807"/>
            <a:ext cx="7293763" cy="5573564"/>
            <a:chOff x="1437321" y="827420"/>
            <a:chExt cx="7293763" cy="5573564"/>
          </a:xfrm>
        </p:grpSpPr>
        <p:sp>
          <p:nvSpPr>
            <p:cNvPr id="4" name="Obdĺžnik 3"/>
            <p:cNvSpPr/>
            <p:nvPr/>
          </p:nvSpPr>
          <p:spPr>
            <a:xfrm>
              <a:off x="2234921" y="1484784"/>
              <a:ext cx="4752528" cy="439248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6" name="Rovná spojnica 5"/>
            <p:cNvCxnSpPr/>
            <p:nvPr/>
          </p:nvCxnSpPr>
          <p:spPr>
            <a:xfrm flipH="1">
              <a:off x="1658857" y="1500986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 flipH="1">
              <a:off x="1658857" y="5896985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ovná spojovacia šípka 8"/>
            <p:cNvCxnSpPr/>
            <p:nvPr/>
          </p:nvCxnSpPr>
          <p:spPr>
            <a:xfrm>
              <a:off x="1835696" y="1500986"/>
              <a:ext cx="0" cy="439599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Rovná spojnica 9"/>
            <p:cNvCxnSpPr/>
            <p:nvPr/>
          </p:nvCxnSpPr>
          <p:spPr>
            <a:xfrm>
              <a:off x="2234921" y="5896984"/>
              <a:ext cx="0" cy="504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>
              <a:off x="7005643" y="5877272"/>
              <a:ext cx="0" cy="504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Rovná spojovacia šípka 13"/>
            <p:cNvCxnSpPr/>
            <p:nvPr/>
          </p:nvCxnSpPr>
          <p:spPr>
            <a:xfrm flipH="1" flipV="1">
              <a:off x="2232272" y="6309319"/>
              <a:ext cx="4788000" cy="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BlokTextu 16"/>
            <p:cNvSpPr txBox="1"/>
            <p:nvPr/>
          </p:nvSpPr>
          <p:spPr>
            <a:xfrm rot="16200000">
              <a:off x="1186611" y="3358004"/>
              <a:ext cx="8707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205 cm</a:t>
              </a:r>
              <a:endParaRPr lang="sk-SK" dirty="0"/>
            </a:p>
          </p:txBody>
        </p:sp>
        <p:sp>
          <p:nvSpPr>
            <p:cNvPr id="18" name="BlokTextu 17"/>
            <p:cNvSpPr txBox="1"/>
            <p:nvPr/>
          </p:nvSpPr>
          <p:spPr>
            <a:xfrm>
              <a:off x="4175809" y="6010650"/>
              <a:ext cx="9236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 150 cm</a:t>
              </a:r>
              <a:endParaRPr lang="sk-SK" dirty="0"/>
            </a:p>
          </p:txBody>
        </p:sp>
        <p:sp>
          <p:nvSpPr>
            <p:cNvPr id="19" name="Obdĺžnik 18"/>
            <p:cNvSpPr/>
            <p:nvPr/>
          </p:nvSpPr>
          <p:spPr>
            <a:xfrm>
              <a:off x="2254958" y="1500986"/>
              <a:ext cx="2605074" cy="439248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2400" b="1" dirty="0" smtClean="0">
                <a:solidFill>
                  <a:schemeClr val="tx1"/>
                </a:solidFill>
              </a:endParaRPr>
            </a:p>
            <a:p>
              <a:pPr algn="ctr"/>
              <a:endParaRPr lang="sk-SK" sz="2400" b="1" dirty="0">
                <a:solidFill>
                  <a:schemeClr val="tx1"/>
                </a:solidFill>
              </a:endParaRPr>
            </a:p>
            <a:p>
              <a:pPr algn="ctr"/>
              <a:r>
                <a:rPr lang="sk-SK" sz="2400" b="1" dirty="0" smtClean="0">
                  <a:solidFill>
                    <a:schemeClr val="tx1"/>
                  </a:solidFill>
                </a:rPr>
                <a:t>Dvere 90 cm</a:t>
              </a:r>
              <a:endParaRPr lang="sk-SK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Obdĺžnik 19"/>
            <p:cNvSpPr/>
            <p:nvPr/>
          </p:nvSpPr>
          <p:spPr>
            <a:xfrm>
              <a:off x="4932040" y="1484784"/>
              <a:ext cx="2052000" cy="4392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sk-SK" sz="2800" b="1" dirty="0">
                <a:solidFill>
                  <a:schemeClr val="tx1"/>
                </a:solidFill>
              </a:endParaRPr>
            </a:p>
            <a:p>
              <a:pPr algn="ctr"/>
              <a:r>
                <a:rPr lang="sk-SK" sz="2800" b="1" dirty="0" smtClean="0">
                  <a:solidFill>
                    <a:schemeClr val="tx1"/>
                  </a:solidFill>
                </a:rPr>
                <a:t>Pevná časť</a:t>
              </a:r>
              <a:endParaRPr lang="sk-SK" sz="2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Rovná spojnica 20"/>
            <p:cNvCxnSpPr/>
            <p:nvPr/>
          </p:nvCxnSpPr>
          <p:spPr>
            <a:xfrm>
              <a:off x="2259298" y="996986"/>
              <a:ext cx="0" cy="504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Rovná spojnica 21"/>
            <p:cNvCxnSpPr/>
            <p:nvPr/>
          </p:nvCxnSpPr>
          <p:spPr>
            <a:xfrm>
              <a:off x="4860032" y="974678"/>
              <a:ext cx="0" cy="504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Rovná spojovacia šípka 22"/>
            <p:cNvCxnSpPr/>
            <p:nvPr/>
          </p:nvCxnSpPr>
          <p:spPr>
            <a:xfrm flipH="1">
              <a:off x="2278267" y="1124745"/>
              <a:ext cx="2581765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BlokTextu 24"/>
            <p:cNvSpPr txBox="1"/>
            <p:nvPr/>
          </p:nvSpPr>
          <p:spPr>
            <a:xfrm>
              <a:off x="3189305" y="827420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 90 cm</a:t>
              </a:r>
              <a:endParaRPr lang="sk-SK" dirty="0"/>
            </a:p>
          </p:txBody>
        </p:sp>
        <p:sp>
          <p:nvSpPr>
            <p:cNvPr id="26" name="Obdĺžnik 25"/>
            <p:cNvSpPr/>
            <p:nvPr/>
          </p:nvSpPr>
          <p:spPr>
            <a:xfrm>
              <a:off x="2490142" y="1772816"/>
              <a:ext cx="2225874" cy="19079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Sklo dubová kôra</a:t>
              </a:r>
              <a:endParaRPr lang="sk-SK" dirty="0"/>
            </a:p>
          </p:txBody>
        </p:sp>
        <p:sp>
          <p:nvSpPr>
            <p:cNvPr id="27" name="Obdĺžnik 26"/>
            <p:cNvSpPr/>
            <p:nvPr/>
          </p:nvSpPr>
          <p:spPr>
            <a:xfrm>
              <a:off x="5099460" y="1770271"/>
              <a:ext cx="1704788" cy="19079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Sklo dubová kôra</a:t>
              </a:r>
              <a:endParaRPr lang="sk-SK" dirty="0"/>
            </a:p>
          </p:txBody>
        </p:sp>
        <p:sp>
          <p:nvSpPr>
            <p:cNvPr id="28" name="Polovičný rám 27"/>
            <p:cNvSpPr/>
            <p:nvPr/>
          </p:nvSpPr>
          <p:spPr>
            <a:xfrm>
              <a:off x="2278267" y="3821731"/>
              <a:ext cx="368486" cy="156315"/>
            </a:xfrm>
            <a:prstGeom prst="halfFram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>
                <a:solidFill>
                  <a:schemeClr val="tx1"/>
                </a:solidFill>
              </a:endParaRPr>
            </a:p>
          </p:txBody>
        </p:sp>
        <p:cxnSp>
          <p:nvCxnSpPr>
            <p:cNvPr id="29" name="Rovná spojnica 28"/>
            <p:cNvCxnSpPr/>
            <p:nvPr/>
          </p:nvCxnSpPr>
          <p:spPr>
            <a:xfrm flipH="1">
              <a:off x="7020272" y="1505681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Rovná spojnica 29"/>
            <p:cNvCxnSpPr/>
            <p:nvPr/>
          </p:nvCxnSpPr>
          <p:spPr>
            <a:xfrm flipH="1">
              <a:off x="7020272" y="1772816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Rovná spojnica 30"/>
            <p:cNvCxnSpPr/>
            <p:nvPr/>
          </p:nvCxnSpPr>
          <p:spPr>
            <a:xfrm flipH="1">
              <a:off x="7020272" y="3678239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Rovná spojovacia šípka 31"/>
            <p:cNvCxnSpPr/>
            <p:nvPr/>
          </p:nvCxnSpPr>
          <p:spPr>
            <a:xfrm>
              <a:off x="7452320" y="1770271"/>
              <a:ext cx="0" cy="192871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BlokTextu 33"/>
            <p:cNvSpPr txBox="1"/>
            <p:nvPr/>
          </p:nvSpPr>
          <p:spPr>
            <a:xfrm rot="5400000">
              <a:off x="7414568" y="2398441"/>
              <a:ext cx="753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85 cm</a:t>
              </a:r>
              <a:endParaRPr lang="sk-SK" dirty="0"/>
            </a:p>
          </p:txBody>
        </p:sp>
        <p:cxnSp>
          <p:nvCxnSpPr>
            <p:cNvPr id="35" name="Rovná spojovacia šípka 34"/>
            <p:cNvCxnSpPr/>
            <p:nvPr/>
          </p:nvCxnSpPr>
          <p:spPr>
            <a:xfrm>
              <a:off x="7452320" y="1505681"/>
              <a:ext cx="0" cy="26459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BlokTextu 36"/>
            <p:cNvSpPr txBox="1"/>
            <p:nvPr/>
          </p:nvSpPr>
          <p:spPr>
            <a:xfrm>
              <a:off x="7594554" y="1464771"/>
              <a:ext cx="11365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Cca 15 cm</a:t>
              </a:r>
              <a:endParaRPr lang="sk-SK" dirty="0"/>
            </a:p>
          </p:txBody>
        </p:sp>
        <p:cxnSp>
          <p:nvCxnSpPr>
            <p:cNvPr id="38" name="Rovná spojnica 37"/>
            <p:cNvCxnSpPr/>
            <p:nvPr/>
          </p:nvCxnSpPr>
          <p:spPr>
            <a:xfrm>
              <a:off x="5099460" y="1196752"/>
              <a:ext cx="0" cy="5040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Rovná spojnica 38"/>
            <p:cNvCxnSpPr/>
            <p:nvPr/>
          </p:nvCxnSpPr>
          <p:spPr>
            <a:xfrm>
              <a:off x="6804248" y="1248986"/>
              <a:ext cx="0" cy="5040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Rovná spojovacia šípka 39"/>
            <p:cNvCxnSpPr/>
            <p:nvPr/>
          </p:nvCxnSpPr>
          <p:spPr>
            <a:xfrm flipH="1">
              <a:off x="5099460" y="1277145"/>
              <a:ext cx="16560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BlokTextu 41"/>
            <p:cNvSpPr txBox="1"/>
            <p:nvPr/>
          </p:nvSpPr>
          <p:spPr>
            <a:xfrm>
              <a:off x="5538341" y="996986"/>
              <a:ext cx="8393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1200" b="1" dirty="0" smtClean="0">
                  <a:solidFill>
                    <a:srgbClr val="0070C0"/>
                  </a:solidFill>
                </a:rPr>
                <a:t> cca 45 cm</a:t>
              </a:r>
              <a:endParaRPr lang="sk-SK" sz="1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49" name="Rovná spojnica 48"/>
            <p:cNvCxnSpPr/>
            <p:nvPr/>
          </p:nvCxnSpPr>
          <p:spPr>
            <a:xfrm>
              <a:off x="4683021" y="1191834"/>
              <a:ext cx="0" cy="5040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Rovná spojnica 49"/>
            <p:cNvCxnSpPr/>
            <p:nvPr/>
          </p:nvCxnSpPr>
          <p:spPr>
            <a:xfrm>
              <a:off x="2504181" y="1191834"/>
              <a:ext cx="0" cy="5040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Rovná spojovacia šípka 50"/>
            <p:cNvCxnSpPr/>
            <p:nvPr/>
          </p:nvCxnSpPr>
          <p:spPr>
            <a:xfrm flipH="1">
              <a:off x="2483714" y="1277145"/>
              <a:ext cx="2199307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BlokTextu 52"/>
            <p:cNvSpPr txBox="1"/>
            <p:nvPr/>
          </p:nvSpPr>
          <p:spPr>
            <a:xfrm>
              <a:off x="3039279" y="1220063"/>
              <a:ext cx="9221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1400" b="1" dirty="0" smtClean="0">
                  <a:solidFill>
                    <a:srgbClr val="0070C0"/>
                  </a:solidFill>
                </a:rPr>
                <a:t>Cca 75 cm</a:t>
              </a:r>
              <a:endParaRPr lang="sk-SK" sz="14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55" name="BlokTextu 54"/>
          <p:cNvSpPr txBox="1"/>
          <p:nvPr/>
        </p:nvSpPr>
        <p:spPr>
          <a:xfrm>
            <a:off x="1238847" y="6273225"/>
            <a:ext cx="7242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/>
              <a:t>Materiál</a:t>
            </a:r>
            <a:r>
              <a:rPr lang="sk-SK" sz="3200" dirty="0" smtClean="0"/>
              <a:t> – drevotrieska a sklo dubová kôra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338771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4358" y="188640"/>
            <a:ext cx="8229600" cy="850106"/>
          </a:xfrm>
        </p:spPr>
        <p:txBody>
          <a:bodyPr/>
          <a:lstStyle/>
          <a:p>
            <a:r>
              <a:rPr lang="sk-SK" b="1" dirty="0" smtClean="0">
                <a:solidFill>
                  <a:srgbClr val="00B050"/>
                </a:solidFill>
              </a:rPr>
              <a:t>Drevené zábradlie na schody:</a:t>
            </a:r>
            <a:endParaRPr lang="sk-SK" b="1" dirty="0">
              <a:solidFill>
                <a:srgbClr val="00B050"/>
              </a:solidFill>
            </a:endParaRPr>
          </a:p>
        </p:txBody>
      </p:sp>
      <p:grpSp>
        <p:nvGrpSpPr>
          <p:cNvPr id="35" name="Skupina 34"/>
          <p:cNvGrpSpPr/>
          <p:nvPr/>
        </p:nvGrpSpPr>
        <p:grpSpPr>
          <a:xfrm>
            <a:off x="1093030" y="1517974"/>
            <a:ext cx="6696120" cy="2601238"/>
            <a:chOff x="827584" y="863770"/>
            <a:chExt cx="6696120" cy="2601238"/>
          </a:xfrm>
        </p:grpSpPr>
        <p:grpSp>
          <p:nvGrpSpPr>
            <p:cNvPr id="18" name="Skupina 17"/>
            <p:cNvGrpSpPr/>
            <p:nvPr/>
          </p:nvGrpSpPr>
          <p:grpSpPr>
            <a:xfrm>
              <a:off x="1979712" y="1664816"/>
              <a:ext cx="5543992" cy="1800192"/>
              <a:chOff x="1223904" y="2564912"/>
              <a:chExt cx="5543992" cy="1800192"/>
            </a:xfrm>
          </p:grpSpPr>
          <p:cxnSp>
            <p:nvCxnSpPr>
              <p:cNvPr id="5" name="Rovná spojnica 4"/>
              <p:cNvCxnSpPr/>
              <p:nvPr/>
            </p:nvCxnSpPr>
            <p:spPr>
              <a:xfrm flipV="1">
                <a:off x="1223904" y="2636912"/>
                <a:ext cx="2484000" cy="936104"/>
              </a:xfrm>
              <a:prstGeom prst="line">
                <a:avLst/>
              </a:prstGeom>
              <a:ln w="1143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Rovná spojnica 5"/>
              <p:cNvCxnSpPr/>
              <p:nvPr/>
            </p:nvCxnSpPr>
            <p:spPr>
              <a:xfrm flipV="1">
                <a:off x="3635896" y="2564912"/>
                <a:ext cx="3132000" cy="72000"/>
              </a:xfrm>
              <a:prstGeom prst="line">
                <a:avLst/>
              </a:prstGeom>
              <a:ln w="1143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Rovná spojnica 9"/>
              <p:cNvCxnSpPr/>
              <p:nvPr/>
            </p:nvCxnSpPr>
            <p:spPr>
              <a:xfrm>
                <a:off x="1979712" y="3293368"/>
                <a:ext cx="0" cy="1071736"/>
              </a:xfrm>
              <a:prstGeom prst="line">
                <a:avLst/>
              </a:prstGeom>
              <a:ln w="1143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ovná spojnica 11"/>
              <p:cNvCxnSpPr/>
              <p:nvPr/>
            </p:nvCxnSpPr>
            <p:spPr>
              <a:xfrm>
                <a:off x="2699792" y="2996952"/>
                <a:ext cx="0" cy="1071736"/>
              </a:xfrm>
              <a:prstGeom prst="line">
                <a:avLst/>
              </a:prstGeom>
              <a:ln w="1143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ovná spojnica 12"/>
              <p:cNvCxnSpPr/>
              <p:nvPr/>
            </p:nvCxnSpPr>
            <p:spPr>
              <a:xfrm>
                <a:off x="3491880" y="2717304"/>
                <a:ext cx="0" cy="1071736"/>
              </a:xfrm>
              <a:prstGeom prst="line">
                <a:avLst/>
              </a:prstGeom>
              <a:ln w="1143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Rovná spojnica 13"/>
              <p:cNvCxnSpPr/>
              <p:nvPr/>
            </p:nvCxnSpPr>
            <p:spPr>
              <a:xfrm>
                <a:off x="4283968" y="2636912"/>
                <a:ext cx="0" cy="1071736"/>
              </a:xfrm>
              <a:prstGeom prst="line">
                <a:avLst/>
              </a:prstGeom>
              <a:ln w="1143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Rovná spojnica 14"/>
              <p:cNvCxnSpPr/>
              <p:nvPr/>
            </p:nvCxnSpPr>
            <p:spPr>
              <a:xfrm>
                <a:off x="5148064" y="2600904"/>
                <a:ext cx="0" cy="1071736"/>
              </a:xfrm>
              <a:prstGeom prst="line">
                <a:avLst/>
              </a:prstGeom>
              <a:ln w="1143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Rovná spojnica 15"/>
              <p:cNvCxnSpPr/>
              <p:nvPr/>
            </p:nvCxnSpPr>
            <p:spPr>
              <a:xfrm>
                <a:off x="6012160" y="2596805"/>
                <a:ext cx="0" cy="1071736"/>
              </a:xfrm>
              <a:prstGeom prst="line">
                <a:avLst/>
              </a:prstGeom>
              <a:ln w="1143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Rovná spojnica 18"/>
            <p:cNvCxnSpPr/>
            <p:nvPr/>
          </p:nvCxnSpPr>
          <p:spPr>
            <a:xfrm>
              <a:off x="1994573" y="2037452"/>
              <a:ext cx="0" cy="504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/>
            <p:nvPr/>
          </p:nvCxnSpPr>
          <p:spPr>
            <a:xfrm>
              <a:off x="4372192" y="1160816"/>
              <a:ext cx="0" cy="504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/>
            <p:nvPr/>
          </p:nvCxnSpPr>
          <p:spPr>
            <a:xfrm>
              <a:off x="7523222" y="1124800"/>
              <a:ext cx="0" cy="504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Rovná spojovacia šípka 21"/>
            <p:cNvCxnSpPr/>
            <p:nvPr/>
          </p:nvCxnSpPr>
          <p:spPr>
            <a:xfrm flipH="1">
              <a:off x="4391705" y="1230839"/>
              <a:ext cx="3131517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Rovná spojovacia šípka 23"/>
            <p:cNvCxnSpPr/>
            <p:nvPr/>
          </p:nvCxnSpPr>
          <p:spPr>
            <a:xfrm flipH="1">
              <a:off x="2030036" y="1230839"/>
              <a:ext cx="2342156" cy="86601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BlokTextu 25"/>
            <p:cNvSpPr txBox="1"/>
            <p:nvPr/>
          </p:nvSpPr>
          <p:spPr>
            <a:xfrm>
              <a:off x="2585514" y="1295484"/>
              <a:ext cx="9236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 150 cm</a:t>
              </a:r>
              <a:endParaRPr lang="sk-SK" dirty="0"/>
            </a:p>
          </p:txBody>
        </p:sp>
        <p:sp>
          <p:nvSpPr>
            <p:cNvPr id="27" name="BlokTextu 26"/>
            <p:cNvSpPr txBox="1"/>
            <p:nvPr/>
          </p:nvSpPr>
          <p:spPr>
            <a:xfrm>
              <a:off x="5442046" y="863770"/>
              <a:ext cx="9236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 145 cm</a:t>
              </a:r>
              <a:endParaRPr lang="sk-SK" dirty="0"/>
            </a:p>
          </p:txBody>
        </p:sp>
        <p:cxnSp>
          <p:nvCxnSpPr>
            <p:cNvPr id="28" name="Rovná spojnica 27"/>
            <p:cNvCxnSpPr/>
            <p:nvPr/>
          </p:nvCxnSpPr>
          <p:spPr>
            <a:xfrm flipH="1">
              <a:off x="1370824" y="2632724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Rovná spojnica 28"/>
            <p:cNvCxnSpPr/>
            <p:nvPr/>
          </p:nvCxnSpPr>
          <p:spPr>
            <a:xfrm flipH="1">
              <a:off x="1370824" y="3465008"/>
              <a:ext cx="11521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Rovná spojovacia šípka 30"/>
            <p:cNvCxnSpPr/>
            <p:nvPr/>
          </p:nvCxnSpPr>
          <p:spPr>
            <a:xfrm>
              <a:off x="1410961" y="2636912"/>
              <a:ext cx="0" cy="7920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BlokTextu 32"/>
            <p:cNvSpPr txBox="1"/>
            <p:nvPr/>
          </p:nvSpPr>
          <p:spPr>
            <a:xfrm rot="16200000">
              <a:off x="635384" y="2887621"/>
              <a:ext cx="753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50 cm</a:t>
              </a:r>
              <a:endParaRPr lang="sk-SK" dirty="0"/>
            </a:p>
          </p:txBody>
        </p:sp>
      </p:grpSp>
      <p:sp>
        <p:nvSpPr>
          <p:cNvPr id="34" name="BlokTextu 33"/>
          <p:cNvSpPr txBox="1"/>
          <p:nvPr/>
        </p:nvSpPr>
        <p:spPr>
          <a:xfrm>
            <a:off x="1897903" y="4869160"/>
            <a:ext cx="60823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/>
              <a:t>Materiál</a:t>
            </a:r>
            <a:r>
              <a:rPr lang="sk-SK" sz="3200" dirty="0" smtClean="0"/>
              <a:t> – agát, alebo dub, či buk;</a:t>
            </a:r>
          </a:p>
          <a:p>
            <a:r>
              <a:rPr lang="sk-SK" sz="3200" dirty="0" smtClean="0"/>
              <a:t>Rozteč medzi stĺpikmi podľa normy.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20652334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73</Words>
  <Application>Microsoft Office PowerPoint</Application>
  <PresentationFormat>Prezentácia na obrazovke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3" baseType="lpstr">
      <vt:lpstr>Motív Office</vt:lpstr>
      <vt:lpstr>Drevotrieskové dvere do stavebného otvoru:</vt:lpstr>
      <vt:lpstr>Drevené zábradlie na schody: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Dvere do stavebného otvoru:</dc:title>
  <dc:creator>Lenovo</dc:creator>
  <cp:lastModifiedBy>Lenovo</cp:lastModifiedBy>
  <cp:revision>4</cp:revision>
  <dcterms:created xsi:type="dcterms:W3CDTF">2017-03-22T18:25:08Z</dcterms:created>
  <dcterms:modified xsi:type="dcterms:W3CDTF">2017-03-22T18:57:58Z</dcterms:modified>
</cp:coreProperties>
</file>