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84B6-A1AA-4B05-84B9-152AE571152B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8EA-DF89-4716-85E8-FA852EB33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36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84B6-A1AA-4B05-84B9-152AE571152B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8EA-DF89-4716-85E8-FA852EB33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83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84B6-A1AA-4B05-84B9-152AE571152B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8EA-DF89-4716-85E8-FA852EB33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54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84B6-A1AA-4B05-84B9-152AE571152B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8EA-DF89-4716-85E8-FA852EB33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33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84B6-A1AA-4B05-84B9-152AE571152B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8EA-DF89-4716-85E8-FA852EB33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86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84B6-A1AA-4B05-84B9-152AE571152B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8EA-DF89-4716-85E8-FA852EB33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48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84B6-A1AA-4B05-84B9-152AE571152B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8EA-DF89-4716-85E8-FA852EB33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85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84B6-A1AA-4B05-84B9-152AE571152B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8EA-DF89-4716-85E8-FA852EB33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71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84B6-A1AA-4B05-84B9-152AE571152B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8EA-DF89-4716-85E8-FA852EB33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23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84B6-A1AA-4B05-84B9-152AE571152B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8EA-DF89-4716-85E8-FA852EB33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15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84B6-A1AA-4B05-84B9-152AE571152B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18EA-DF89-4716-85E8-FA852EB33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68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684B6-A1AA-4B05-84B9-152AE571152B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F18EA-DF89-4716-85E8-FA852EB33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94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223063" y="3870340"/>
            <a:ext cx="2808312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372200" y="4014356"/>
            <a:ext cx="1152128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740352" y="4014356"/>
            <a:ext cx="1152128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75718" y="3426846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120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11569" y="494116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120 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6372200" y="1188368"/>
            <a:ext cx="2376264" cy="1808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473219" y="1262261"/>
            <a:ext cx="974878" cy="16182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7629057" y="1268584"/>
            <a:ext cx="974878" cy="16182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7482044" y="72022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105 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748464" y="1772816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90 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009392" y="1560557"/>
            <a:ext cx="1786744" cy="1796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102378" y="1649670"/>
            <a:ext cx="1600771" cy="16182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1x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752956" y="1208901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90 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528820" y="2289021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90 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331912" y="3789040"/>
            <a:ext cx="4456112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471735" y="3933056"/>
            <a:ext cx="1291953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491880" y="3942292"/>
            <a:ext cx="1188132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4788024" y="486916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120 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333472" y="652534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165 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2161356" y="3941889"/>
            <a:ext cx="1234501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203818" y="583520"/>
            <a:ext cx="2652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Vždy izolační dvojsklo</a:t>
            </a:r>
          </a:p>
          <a:p>
            <a:r>
              <a:rPr lang="cs-CZ" dirty="0" smtClean="0"/>
              <a:t>celoobvodové kování</a:t>
            </a:r>
          </a:p>
          <a:p>
            <a:r>
              <a:rPr lang="cs-CZ" dirty="0" smtClean="0"/>
              <a:t>Okno jeden nebo dva kusy</a:t>
            </a:r>
          </a:p>
          <a:p>
            <a:r>
              <a:rPr lang="cs-CZ" dirty="0" smtClean="0"/>
              <a:t>Míry v cm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971600" y="74366"/>
            <a:ext cx="7603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Míry stavebních otvorů pro okna a způsob provedení oken</a:t>
            </a:r>
            <a:endParaRPr lang="cs-CZ" sz="2400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619891" y="1262261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1x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6005880" y="904894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1x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899120" y="3572557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1x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-58498" y="3501008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92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547664" y="288748"/>
            <a:ext cx="583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Stavební otvor pro vchodové dveře s rámem</a:t>
            </a:r>
            <a:endParaRPr lang="cs-CZ" sz="2400" b="1" dirty="0"/>
          </a:p>
        </p:txBody>
      </p:sp>
      <p:sp>
        <p:nvSpPr>
          <p:cNvPr id="5" name="Obdélník 4"/>
          <p:cNvSpPr/>
          <p:nvPr/>
        </p:nvSpPr>
        <p:spPr>
          <a:xfrm>
            <a:off x="3285618" y="1649670"/>
            <a:ext cx="2078470" cy="3867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029182" y="129801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100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01805" y="350100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200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896117" y="1351374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1x</a:t>
            </a:r>
            <a:endParaRPr lang="cs-CZ" dirty="0"/>
          </a:p>
        </p:txBody>
      </p:sp>
      <p:cxnSp>
        <p:nvCxnSpPr>
          <p:cNvPr id="11" name="Přímá spojnice 10"/>
          <p:cNvCxnSpPr/>
          <p:nvPr/>
        </p:nvCxnSpPr>
        <p:spPr>
          <a:xfrm flipV="1">
            <a:off x="5364088" y="1351374"/>
            <a:ext cx="288032" cy="298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580112" y="1298014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52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46</Words>
  <Application>Microsoft Office PowerPoint</Application>
  <PresentationFormat>Předvádění na obrazovce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</dc:creator>
  <cp:lastModifiedBy>Jan</cp:lastModifiedBy>
  <cp:revision>4</cp:revision>
  <dcterms:created xsi:type="dcterms:W3CDTF">2018-10-08T09:06:07Z</dcterms:created>
  <dcterms:modified xsi:type="dcterms:W3CDTF">2018-10-08T09:33:10Z</dcterms:modified>
</cp:coreProperties>
</file>