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9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A1D52-1B71-6540-9371-0D93E61C2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6AFAE6-2716-794E-AB9A-F973178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65A522-2262-074A-9012-E0ED6F07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880D5B-27B6-4940-9DCF-27670CC3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79B23C-381B-974A-ADBF-A81FD350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82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BE68B-32A9-754C-81A0-BF3E2D30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FBE098-95FD-C740-8216-EEE4E9A83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8F8B44-21C4-C047-B073-C45DF6C99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DE65A6-14B8-134A-A399-F7B2CFA6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3130DE-3FA9-3C43-A629-E21D7C55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02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2CE260-FC11-0444-833B-65BD501D3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E0F1B9-527B-A344-83AC-467766AA8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41EFC5-8B40-1841-B4DE-217A2799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E72085-2CAF-4E40-A81F-920F3B8C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1D71DD-D8B5-0541-A83D-D1A28CB3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89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E0F72-4246-7645-A023-32AFF674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145AC1-26CF-FE46-82BE-DEDFAC7A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C63E7E-EF9F-7D4A-8A30-04883C238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C0DBF4-D7B4-2848-87A0-6475D2B3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B4C5A-B42C-F04D-939C-871567DA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4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B809F-05DA-1D4E-AD80-415D1BFA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C4B4AE7-A4BA-EE49-96AE-E9AD7F327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0AFA7-A109-9643-ACD7-C87C9CF8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F0D7A8-D1DB-6649-A3E4-BF719C88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1DE91C-BA9B-7849-8099-ED47DD08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07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890F9-DCCC-0E4B-8C24-7784C0E1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8D2885-73B8-3447-8D53-97E68651A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20F384-67E2-1848-967E-9684A33E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5A2495-2D67-8249-91BA-BAF0C15B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2CF1C2-42C0-8247-B108-3D550224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F92D96-BBBE-6848-84A0-02DF51855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60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0A290-85E0-A841-B47F-B86B4017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38D3CD2-E993-0543-899F-C541A08BC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D5704D-34C5-3D48-A509-0DED7995F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605BE10-F841-F848-8659-DC02B7EC7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4DB073E-2F02-F24B-9168-C37C732F2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DB3EC0-9C8F-4041-AA48-3C6B7AB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E9B5EA-B4F4-8244-B22D-54E36944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74DA2F3-E908-FC41-8C82-4C9D9CC9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60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DF9ED-0FEE-6F43-A279-BF18E615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DBCAA6-BFC4-9842-9FFA-3CFB0D08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074A9E-ED4D-E64E-93C3-004CE281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9E6779-2BB2-254F-B613-5FC5E248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20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FAB72D-3A7C-4F44-8E8A-6EB34951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7ADB4D7-AC1E-7C4E-A65F-28FC60CA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0D4212-28B8-8B4D-8311-7CAB9279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92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1D4F5-C662-7047-8C51-EC11E677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EDB99D-F21A-6C4A-B679-3967D088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60BE3C2-A0F8-FB4F-A4A2-6E6CD1D78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803DC1-7A03-4E4D-8F69-B1BC04A4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2C2A38-D7B3-BD49-AA66-8C4049158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538946-6E02-D744-9F8F-20D3DD87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49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CBDDD-A72A-9446-BA44-2B310652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799287-5E12-BD4E-81E4-0143C8CC9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FD4304-D671-C448-A9E5-E29910F75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DF982C-63F5-0E4E-94B3-B12460D1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3DA19A-7D63-CD4F-90F6-A9B75F0B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D19776-BB65-E547-A623-D487CE9D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4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BBBC22-D6C8-7D4F-93EA-5691289B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C51BFFC-6D6E-0240-A0F8-D40BD8DF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30E91E-F301-D041-AA23-7255F22D1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BAE3-49AB-7042-BB66-0BEC9450D60D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3FDF1-937A-A44E-B110-F29DF45B2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03CACC-756C-B749-ABD2-81EC2085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14455-91AD-484D-8419-862D052DD8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6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F75A3D6-FC8A-F54F-B9C5-3782965A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9CB5FE7-0BA6-C645-9E3C-C65EB8FBB20E}"/>
              </a:ext>
            </a:extLst>
          </p:cNvPr>
          <p:cNvSpPr txBox="1"/>
          <p:nvPr/>
        </p:nvSpPr>
        <p:spPr>
          <a:xfrm>
            <a:off x="9525000" y="857250"/>
            <a:ext cx="20465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Bezůchytková</a:t>
            </a:r>
            <a:r>
              <a:rPr lang="cs-CZ" b="1" dirty="0"/>
              <a:t> </a:t>
            </a:r>
            <a:r>
              <a:rPr lang="cs-CZ" dirty="0"/>
              <a:t>kuchyně </a:t>
            </a:r>
            <a:r>
              <a:rPr lang="cs-CZ" dirty="0" err="1"/>
              <a:t>viz.obr.vlevo</a:t>
            </a:r>
            <a:r>
              <a:rPr lang="cs-CZ" dirty="0"/>
              <a:t> s </a:t>
            </a:r>
            <a:r>
              <a:rPr lang="cs-CZ" b="1" dirty="0"/>
              <a:t>černými </a:t>
            </a:r>
            <a:r>
              <a:rPr lang="cs-CZ" b="1" dirty="0" err="1"/>
              <a:t>úchytkovými</a:t>
            </a:r>
            <a:r>
              <a:rPr lang="cs-CZ" b="1" dirty="0"/>
              <a:t> lištami</a:t>
            </a:r>
            <a:r>
              <a:rPr lang="cs-CZ" dirty="0"/>
              <a:t>. </a:t>
            </a:r>
          </a:p>
          <a:p>
            <a:r>
              <a:rPr lang="cs-CZ" b="1" dirty="0"/>
              <a:t>Pracovní deska podobně jako </a:t>
            </a:r>
            <a:r>
              <a:rPr lang="cs-CZ" b="1" dirty="0" err="1"/>
              <a:t>obr.níže</a:t>
            </a:r>
            <a:r>
              <a:rPr lang="cs-CZ" b="1" dirty="0"/>
              <a:t>.</a:t>
            </a:r>
            <a:r>
              <a:rPr lang="cs-CZ" dirty="0"/>
              <a:t>  (podlaha bude světle šedá, ale ještě nevím, zda dekor dřeva, nebo betonu)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04C1AA-9E96-0346-9C5F-2C6051597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53" y="4139514"/>
            <a:ext cx="3624647" cy="27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E78527D-9427-9145-B41B-DC2716DD91B2}"/>
              </a:ext>
            </a:extLst>
          </p:cNvPr>
          <p:cNvSpPr txBox="1"/>
          <p:nvPr/>
        </p:nvSpPr>
        <p:spPr>
          <a:xfrm>
            <a:off x="5812971" y="1175656"/>
            <a:ext cx="396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/>
              <a:t>Kuchyně do L: 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Krátká stěna u schodů </a:t>
            </a:r>
            <a:r>
              <a:rPr lang="cs-CZ" dirty="0"/>
              <a:t>(2,14m) bude prázdná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Dlouhá stěna </a:t>
            </a:r>
            <a:r>
              <a:rPr lang="cs-CZ" dirty="0"/>
              <a:t>(4,325m) : pod okno dřez (tmavě šedý granit s odkapávací plochou)- libovolně. </a:t>
            </a:r>
          </a:p>
          <a:p>
            <a:pPr marL="285750" indent="-285750">
              <a:buFontTx/>
              <a:buChar char="-"/>
            </a:pPr>
            <a:r>
              <a:rPr lang="cs-CZ" dirty="0"/>
              <a:t>Pouze nízké skříňky bez šuplíků </a:t>
            </a:r>
          </a:p>
          <a:p>
            <a:pPr marL="285750" indent="-285750">
              <a:buFontTx/>
              <a:buChar char="-"/>
            </a:pPr>
            <a:r>
              <a:rPr lang="cs-CZ" b="1" dirty="0"/>
              <a:t>Stěna vpravo </a:t>
            </a:r>
            <a:r>
              <a:rPr lang="cs-CZ" dirty="0"/>
              <a:t>(240 cm) bude zastavěna až ke stropu (250cm)</a:t>
            </a:r>
          </a:p>
          <a:p>
            <a:pPr marL="285750" indent="-285750">
              <a:buFontTx/>
              <a:buChar char="-"/>
            </a:pPr>
            <a:r>
              <a:rPr lang="cs-CZ" dirty="0"/>
              <a:t>Osázet v pěkném designu spotřebiči (pokud jde i vyvýšeně myčka aniž by to narušilo linie designu)</a:t>
            </a:r>
          </a:p>
          <a:p>
            <a:r>
              <a:rPr lang="cs-CZ" dirty="0"/>
              <a:t>2) 180x90 cm s varnou deskou (blíže k dlouhé stěně) a designovým odsavačem par vedeným podhledem ven.</a:t>
            </a:r>
          </a:p>
          <a:p>
            <a:r>
              <a:rPr lang="cs-CZ" dirty="0"/>
              <a:t>Celý ostrůvek bude se šuplíky 90 cm s viditelnou černou horní a středovou linií falešně i po stranách.</a:t>
            </a:r>
          </a:p>
        </p:txBody>
      </p:sp>
    </p:spTree>
    <p:extLst>
      <p:ext uri="{BB962C8B-B14F-4D97-AF65-F5344CB8AC3E}">
        <p14:creationId xmlns:p14="http://schemas.microsoft.com/office/powerpoint/2010/main" val="203151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2927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146</Words>
  <Application>Microsoft Macintosh PowerPoint</Application>
  <PresentationFormat>Širokoúhlá obrazovka</PresentationFormat>
  <Paragraphs>10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Váňová</dc:creator>
  <cp:lastModifiedBy>Kateřina Váňová</cp:lastModifiedBy>
  <cp:revision>7</cp:revision>
  <dcterms:created xsi:type="dcterms:W3CDTF">2019-01-31T09:46:33Z</dcterms:created>
  <dcterms:modified xsi:type="dcterms:W3CDTF">2019-02-18T08:11:36Z</dcterms:modified>
</cp:coreProperties>
</file>