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63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357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77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673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407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976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887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92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734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632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223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7D88-AD79-420E-A7BE-ECEF0474451A}" type="datetimeFigureOut">
              <a:rPr lang="sk-SK" smtClean="0"/>
              <a:t>29. 3. 2020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55F9-1106-4B7C-828E-A44D76753E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763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Záhradná hojdačka so šmýkačkou pre de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620000" cy="453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30574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Prezentácia na obrazovke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PC</dc:creator>
  <cp:lastModifiedBy>PC</cp:lastModifiedBy>
  <cp:revision>1</cp:revision>
  <dcterms:created xsi:type="dcterms:W3CDTF">2020-03-29T09:30:58Z</dcterms:created>
  <dcterms:modified xsi:type="dcterms:W3CDTF">2020-03-29T09:31:40Z</dcterms:modified>
</cp:coreProperties>
</file>