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670B-4261-4425-8B70-B5302C333CAB}" type="datetimeFigureOut">
              <a:rPr lang="cs-CZ" smtClean="0"/>
              <a:t>14.9.2015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BDE5-EA7E-48D9-A7E1-609B4982426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78" t="18540" r="33560" b="28540"/>
          <a:stretch>
            <a:fillRect/>
          </a:stretch>
        </p:blipFill>
        <p:spPr bwMode="auto">
          <a:xfrm>
            <a:off x="827584" y="620688"/>
            <a:ext cx="7128792" cy="58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čára 5"/>
          <p:cNvCxnSpPr/>
          <p:nvPr/>
        </p:nvCxnSpPr>
        <p:spPr>
          <a:xfrm>
            <a:off x="1115616" y="1196752"/>
            <a:ext cx="6840760" cy="1872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5724128" y="3068960"/>
            <a:ext cx="2232248" cy="33843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H="1" flipV="1">
            <a:off x="1043608" y="1196752"/>
            <a:ext cx="216024" cy="3456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flipH="1" flipV="1">
            <a:off x="1259632" y="4653136"/>
            <a:ext cx="4464496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 rot="521161">
            <a:off x="1777837" y="1897684"/>
            <a:ext cx="86409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907704" y="263691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Koupací jezírko</a:t>
            </a:r>
            <a:endParaRPr lang="cs-CZ" sz="1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372200" y="2924944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75656" y="4221088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5301208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4077072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187624" y="1556792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915816" y="2132856"/>
            <a:ext cx="6480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smtClean="0"/>
              <a:t>Návrh výsadby</a:t>
            </a:r>
            <a:endParaRPr lang="cs-CZ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Předvádění na obrazovce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Chovancovi</dc:creator>
  <cp:lastModifiedBy>Chovancovi</cp:lastModifiedBy>
  <cp:revision>1</cp:revision>
  <dcterms:created xsi:type="dcterms:W3CDTF">2015-09-14T08:31:40Z</dcterms:created>
  <dcterms:modified xsi:type="dcterms:W3CDTF">2015-09-14T08:38:13Z</dcterms:modified>
</cp:coreProperties>
</file>