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AD3D-C6B0-4320-97F7-06189BA9AD1D}" type="datetimeFigureOut">
              <a:rPr lang="cs-CZ" smtClean="0"/>
              <a:pPr/>
              <a:t>8.1.2015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8F55-11A5-4A52-8AF1-3C7E3CB64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AD3D-C6B0-4320-97F7-06189BA9AD1D}" type="datetimeFigureOut">
              <a:rPr lang="cs-CZ" smtClean="0"/>
              <a:pPr/>
              <a:t>8.1.2015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8F55-11A5-4A52-8AF1-3C7E3CB64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AD3D-C6B0-4320-97F7-06189BA9AD1D}" type="datetimeFigureOut">
              <a:rPr lang="cs-CZ" smtClean="0"/>
              <a:pPr/>
              <a:t>8.1.2015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8F55-11A5-4A52-8AF1-3C7E3CB64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AD3D-C6B0-4320-97F7-06189BA9AD1D}" type="datetimeFigureOut">
              <a:rPr lang="cs-CZ" smtClean="0"/>
              <a:pPr/>
              <a:t>8.1.2015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8F55-11A5-4A52-8AF1-3C7E3CB64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AD3D-C6B0-4320-97F7-06189BA9AD1D}" type="datetimeFigureOut">
              <a:rPr lang="cs-CZ" smtClean="0"/>
              <a:pPr/>
              <a:t>8.1.2015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8F55-11A5-4A52-8AF1-3C7E3CB64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AD3D-C6B0-4320-97F7-06189BA9AD1D}" type="datetimeFigureOut">
              <a:rPr lang="cs-CZ" smtClean="0"/>
              <a:pPr/>
              <a:t>8.1.2015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8F55-11A5-4A52-8AF1-3C7E3CB64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AD3D-C6B0-4320-97F7-06189BA9AD1D}" type="datetimeFigureOut">
              <a:rPr lang="cs-CZ" smtClean="0"/>
              <a:pPr/>
              <a:t>8.1.2015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8F55-11A5-4A52-8AF1-3C7E3CB64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AD3D-C6B0-4320-97F7-06189BA9AD1D}" type="datetimeFigureOut">
              <a:rPr lang="cs-CZ" smtClean="0"/>
              <a:pPr/>
              <a:t>8.1.2015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8F55-11A5-4A52-8AF1-3C7E3CB64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AD3D-C6B0-4320-97F7-06189BA9AD1D}" type="datetimeFigureOut">
              <a:rPr lang="cs-CZ" smtClean="0"/>
              <a:pPr/>
              <a:t>8.1.2015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8F55-11A5-4A52-8AF1-3C7E3CB64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AD3D-C6B0-4320-97F7-06189BA9AD1D}" type="datetimeFigureOut">
              <a:rPr lang="cs-CZ" smtClean="0"/>
              <a:pPr/>
              <a:t>8.1.2015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8F55-11A5-4A52-8AF1-3C7E3CB64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AD3D-C6B0-4320-97F7-06189BA9AD1D}" type="datetimeFigureOut">
              <a:rPr lang="cs-CZ" smtClean="0"/>
              <a:pPr/>
              <a:t>8.1.2015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8F55-11A5-4A52-8AF1-3C7E3CB64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8AD3D-C6B0-4320-97F7-06189BA9AD1D}" type="datetimeFigureOut">
              <a:rPr lang="cs-CZ" smtClean="0"/>
              <a:pPr/>
              <a:t>8.1.2015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C8F55-11A5-4A52-8AF1-3C7E3CB64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Rekonstrukce střechy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Horská Kamenice 34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915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7436645" cy="557748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915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265781" cy="544933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81249" y="-853056"/>
            <a:ext cx="6098936" cy="86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</Words>
  <Application>Microsoft Office PowerPoint</Application>
  <PresentationFormat>Předvádění na obrazovce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sady Office</vt:lpstr>
      <vt:lpstr>Rekonstrukce střechy</vt:lpstr>
      <vt:lpstr>Snímek 2</vt:lpstr>
      <vt:lpstr>Snímek 3</vt:lpstr>
      <vt:lpstr>Snímek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Rekonstrukce střechy</dc:title>
  <dc:creator>Karel</dc:creator>
  <cp:lastModifiedBy>Karel</cp:lastModifiedBy>
  <cp:revision>5</cp:revision>
  <dcterms:created xsi:type="dcterms:W3CDTF">2015-01-02T10:37:20Z</dcterms:created>
  <dcterms:modified xsi:type="dcterms:W3CDTF">2015-01-08T18:25:05Z</dcterms:modified>
</cp:coreProperties>
</file>