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79D00-ABED-4570-A028-4C30E970854E}" type="datetimeFigureOut">
              <a:rPr lang="cs-CZ" smtClean="0"/>
              <a:pPr/>
              <a:t>1. 9. 2016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5763D-4BE1-4312-BBFA-22C443DE8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Stolky </a:t>
            </a:r>
            <a:r>
              <a:rPr lang="cs-CZ" dirty="0" err="1" smtClean="0"/>
              <a:t>zadani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Poptavam</a:t>
            </a:r>
            <a:r>
              <a:rPr lang="cs-CZ" dirty="0" smtClean="0"/>
              <a:t> </a:t>
            </a:r>
            <a:r>
              <a:rPr lang="cs-CZ" dirty="0" err="1" smtClean="0"/>
              <a:t>vyrobu</a:t>
            </a:r>
            <a:r>
              <a:rPr lang="cs-CZ" dirty="0" smtClean="0"/>
              <a:t> 2 </a:t>
            </a:r>
            <a:r>
              <a:rPr lang="cs-CZ" dirty="0" err="1" smtClean="0"/>
              <a:t>kovovych</a:t>
            </a:r>
            <a:r>
              <a:rPr lang="cs-CZ" dirty="0" smtClean="0"/>
              <a:t> stolku dle </a:t>
            </a:r>
            <a:r>
              <a:rPr lang="cs-CZ" dirty="0" err="1" smtClean="0"/>
              <a:t>prilozeneho</a:t>
            </a:r>
            <a:r>
              <a:rPr lang="cs-CZ" dirty="0" smtClean="0"/>
              <a:t> </a:t>
            </a:r>
            <a:r>
              <a:rPr lang="cs-CZ" dirty="0" err="1" smtClean="0"/>
              <a:t>obrazku</a:t>
            </a:r>
            <a:r>
              <a:rPr lang="cs-CZ" dirty="0" smtClean="0"/>
              <a:t> a </a:t>
            </a:r>
            <a:r>
              <a:rPr lang="cs-CZ" dirty="0" err="1" smtClean="0"/>
              <a:t>rozmeru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Barevnost:  </a:t>
            </a:r>
            <a:r>
              <a:rPr lang="cs-CZ" dirty="0" err="1" smtClean="0"/>
              <a:t>medena</a:t>
            </a:r>
            <a:r>
              <a:rPr lang="cs-CZ" dirty="0" smtClean="0"/>
              <a:t> a </a:t>
            </a:r>
            <a:r>
              <a:rPr lang="cs-CZ" smtClean="0"/>
              <a:t>cerna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n\Desktop\Stolky rozme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764704"/>
            <a:ext cx="8870204" cy="5194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Předvádění na obrazovce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Stolky zadani 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Stolky zadani </dc:title>
  <dc:creator>Dan</dc:creator>
  <cp:lastModifiedBy>Dan</cp:lastModifiedBy>
  <cp:revision>3</cp:revision>
  <dcterms:created xsi:type="dcterms:W3CDTF">2016-09-01T11:25:47Z</dcterms:created>
  <dcterms:modified xsi:type="dcterms:W3CDTF">2016-09-01T11:33:42Z</dcterms:modified>
</cp:coreProperties>
</file>